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06" r:id="rId2"/>
  </p:sldMasterIdLst>
  <p:notesMasterIdLst>
    <p:notesMasterId r:id="rId15"/>
  </p:notes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32E716C7-C9E8-443D-A3E8-73B6A5B5734F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FEF3EB55-1279-4584-86C2-4F1EBE05A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09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70D1-2C55-4A55-A0B5-41D00EBC3B78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0D09-F0D0-4C74-A23F-D157B2E2F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BA67-965F-4A76-9AB1-5F837706BDF6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5163-E7EE-49A8-BDB4-E59A353F4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8268-30A9-4887-9BDE-7D8ADDB97502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B784-A6D3-4F29-9E0D-2B3E20963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8D97-1F13-49D0-A551-FE2A96E1816D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92ACD-B0CC-480D-8459-83D1E78CE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16C3-BAA7-4C97-BC1A-65B17F6029AD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65ED-FFB9-4646-9D77-CE9064B67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29AF8-9FBE-460C-8DE5-2683B286D61A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DC8F9-0B85-4A36-8708-47998D291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52802-4319-479B-856A-2893635BD2D5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93BB9-E5B7-4134-99C4-D907FDA7D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AB263-1FAC-4077-8DD9-1892EB4B93C0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A0E5C-26F8-4D98-B657-A509A621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9DA9-8AC5-4EA9-9816-54CDEDEBE910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5166-3161-4EA0-A433-96BA01492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04D2-E773-4E5F-99AB-0230412B6A14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BDF3-0D4B-417B-9FFF-65D136432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20357-C3BE-4BF6-971F-E5444B462F1D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5591B-2821-4771-A722-286590FF9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30C0-51B4-4C7C-972A-0A005C046DEC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6C01E-70D1-4014-B7E4-6341F555B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A8ED-44E1-45EA-A272-9DF041DC4F3C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4C82-F35B-4E7B-BDC9-0911A76D2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9380-357F-4F65-BD41-8FF4FE2FDF32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0BF3-BEF2-48FA-B63D-86A2F252D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E25E-7363-43B4-AEAB-EE4A5A532BB5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217E-C7F3-4A8F-957B-2A586794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34D2B-9151-49C5-86E3-1AAF53C86CD9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F005-49CD-4DEE-A2EF-C6ECF02A9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56C4-97A4-47FA-9864-3F739A8AEE6B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33FA-3051-480E-B97A-C24F7E746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FE30B-418C-49F2-8FDE-BB8497D2769C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67A9-B5B7-4384-8ACF-9D7707EC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A9F-ADB1-4075-886B-45ED2FBE89CD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2496-B65C-4474-88B3-74B405EBE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981E-E96C-49D7-A637-CF5DA2D9B6AC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E2DE9-F3C7-409F-844B-7A0C8301D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8D7D-705E-4678-A354-F841A1F8EE5D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5040-B6CD-40F4-A28B-EEC8A0BAE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8583E-189F-47CE-9824-9755A66E2599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E1E5-16BA-436D-A06E-2F4FBB926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798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798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98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EB30F8C3-4940-413B-BC56-A47970180545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931B436-0483-46D8-9988-9ECF29AC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DAE8ECE-AACD-4BF0-A1C2-3225D3C52D46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D886AC-FAF3-4947-99B0-35450885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Budgeting and Financial Planning</a:t>
            </a: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1371600" y="4187825"/>
            <a:ext cx="6858000" cy="1268413"/>
          </a:xfrm>
        </p:spPr>
        <p:txBody>
          <a:bodyPr lIns="0" rIns="18288" anchor="t"/>
          <a:lstStyle/>
          <a:p>
            <a:pPr algn="l" eaLnBrk="1" hangingPunct="1">
              <a:lnSpc>
                <a:spcPct val="90000"/>
              </a:lnSpc>
            </a:pPr>
            <a:r>
              <a:rPr lang="en-US" dirty="0" smtClean="0"/>
              <a:t>Why should people make a plan for how to get and spend money? What strategies can be used to do this most effectively?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Debt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Building debt is not always bad.</a:t>
            </a:r>
          </a:p>
          <a:p>
            <a:pPr eaLnBrk="1" hangingPunct="1"/>
            <a:r>
              <a:rPr lang="en-US" sz="2400" smtClean="0"/>
              <a:t>Most people will need to take a loan of some kind during their lives.</a:t>
            </a:r>
          </a:p>
          <a:p>
            <a:pPr eaLnBrk="1" hangingPunct="1"/>
            <a:r>
              <a:rPr lang="en-US" sz="2400" smtClean="0"/>
              <a:t>Banks are more willing to offer loans, or low interest rates, to people with a good credit history/credit score.</a:t>
            </a:r>
          </a:p>
          <a:p>
            <a:pPr eaLnBrk="1" hangingPunct="1"/>
            <a:r>
              <a:rPr lang="en-US" sz="2400" smtClean="0"/>
              <a:t>You can build a good history/score by paying back your debts on time or early.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- Credit cards only help your score if you pay back the money quickly.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- You can also build credit by having bills and utilities in your name and paying them on time every time.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Wealth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are many strategies you can use to make the money you make work for you.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1. Put money in savings accounts and CDs: The money will grow at a slow rate of interest, but it is guaranteed to grow.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2. Buy US Government Bonds and Treasury Bills: Similar to a CD, when you buy a US govt. bond, you can sell it back to the government years later at a much higher price.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Wealth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3. Buy a home: In most economic situations, house prices rise over time. When you buy a house, you should be able to sell it several years later for more money.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4. Invest in the Stock Market: When you buy shares of stock you are buying pieces of ownership in a corporation.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You can make money from stocks in two ways: 1) Dividends: You get a piece of the company’s profits for owning some of the company. 2) Capital Gains: Selling your shares of stock at a higher price than when you bought it.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Which wealth building strategies are safe</a:t>
            </a:r>
            <a:r>
              <a:rPr lang="en-US" sz="2400" smtClean="0"/>
              <a:t>? Which </a:t>
            </a:r>
            <a:r>
              <a:rPr lang="en-US" sz="2400" dirty="0" smtClean="0"/>
              <a:t>are risky</a:t>
            </a:r>
            <a:r>
              <a:rPr lang="en-US" sz="2400" smtClean="0"/>
              <a:t>? </a:t>
            </a:r>
            <a:r>
              <a:rPr lang="en-US" sz="2400" dirty="0" smtClean="0"/>
              <a:t>Why do people use the risky strategies?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41387"/>
          </a:xfrm>
        </p:spPr>
        <p:txBody>
          <a:bodyPr/>
          <a:lstStyle/>
          <a:p>
            <a:pPr eaLnBrk="1" hangingPunct="1"/>
            <a:r>
              <a:rPr lang="en-US" smtClean="0"/>
              <a:t>Types of Accounts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There are many different ways of holding your money.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1. You can keep all of your money as cash in your piggy bank at home.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do you think this is risky?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2. You can keep your money in a checking account at a bank. At any time you can write a check, use your debit card, or withdraw cash.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</a:t>
            </a:r>
            <a:r>
              <a:rPr lang="en-US" sz="2400" u="sng" dirty="0" smtClean="0"/>
              <a:t>Interest:</a:t>
            </a:r>
            <a:r>
              <a:rPr lang="en-US" sz="2400" dirty="0" smtClean="0"/>
              <a:t> A percentage increase on the total amount of an account or debt. You can be paid interest by the bank for holding your money there.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would a bank choose not to offer interest on checking accounts?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23" name="Picture 5" descr="651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0"/>
            <a:ext cx="5484813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Accounts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3. Savings Accounts: It is very easy to deposit money into a savings account, but most do not allow checks or debit cards.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Some banks charge extra each time a customer withdraws money from their savings account.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would banks offer higher interest rates on savings accounts than on checking accounts?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4. Certificates of Deposit (CDs): Like a savings account, accept that consumers agree not to withdraw any money for a set period of time, often 6 months or one year.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- Why would banks offer higher interest rates on CDs than on savings accounts?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Accounts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5. Individual Retirement Accounts (IRAs): Accounts that allow you to deposit money now that is being saved for retirement.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- The money is usually invested in the stock market in the hope that it will grow faster than at normal interest rates.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	- Many IRAs allow depositors to save their income without being taxed for its growth over time.</a:t>
            </a:r>
          </a:p>
          <a:p>
            <a:pPr eaLnBrk="1" hangingPunct="1"/>
            <a:r>
              <a:rPr lang="en-US" sz="2400" dirty="0" smtClean="0"/>
              <a:t>Which of these accounts is best for money you need to spend now? Why?</a:t>
            </a:r>
          </a:p>
          <a:p>
            <a:pPr eaLnBrk="1" hangingPunct="1"/>
            <a:r>
              <a:rPr lang="en-US" sz="2400" dirty="0" smtClean="0"/>
              <a:t>Which is best for money you want to save for later?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Budgets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Budget:</a:t>
            </a:r>
            <a:r>
              <a:rPr lang="en-US" dirty="0" smtClean="0"/>
              <a:t> A plan for how a person, family, or organization will raise and spend money.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Why do you think it is important for families to create a budget?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Fixed Costs: Charges/costs that will be the same every month, no matter how often something is used.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Rent/Mortgage payments: The money you owe for housing will be the same every month whether you spend one night or every night there.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Car payments: Same as rent.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/>
              <a:t>What are some other fixed costs?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Budgets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Variable Costs: Charges/costs that will change depending on how much of something is used.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- Food: eating more or buying more expensive foods will cost more.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- Travel: Driving more will require more gas, meaning more money.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- Entertainment: Choosing to go out to eat, to movies, buy video games, etc. Everything costs money. The more stuff you want to buy, the more money you will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Family Budget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List all of your fixed costs for each month.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Estimate your variable costs based on previous experience. (This can be difficult at first, but you will learn more as you become a more experienced consumer).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Set an amount you want to save each month and put it into your savings account as soon as you get paid.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List large purchases you may want to make this year (vacations, home improvements, etc.) and determine additional money to save to achieve these goals.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Debt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Your </a:t>
            </a:r>
            <a:r>
              <a:rPr lang="en-US" sz="2400" u="sng" dirty="0" smtClean="0"/>
              <a:t>debt</a:t>
            </a:r>
            <a:r>
              <a:rPr lang="en-US" sz="2400" dirty="0" smtClean="0"/>
              <a:t> is the money you owe to creditors. People build debt by taking loans for homes, cars, education, starting a new business, etc.</a:t>
            </a:r>
          </a:p>
          <a:p>
            <a:pPr eaLnBrk="1" hangingPunct="1"/>
            <a:r>
              <a:rPr lang="en-US" sz="2400" dirty="0" smtClean="0"/>
              <a:t>People also build debt when making purchases with credit cards. Buying on credit is like taking a small loan.</a:t>
            </a:r>
          </a:p>
          <a:p>
            <a:pPr eaLnBrk="1" hangingPunct="1"/>
            <a:r>
              <a:rPr lang="en-US" sz="2400" dirty="0" smtClean="0"/>
              <a:t>Every loan will include interest. Banks and credit card companies charge interest on loans in order to make money.</a:t>
            </a:r>
          </a:p>
          <a:p>
            <a:pPr eaLnBrk="1" hangingPunct="1"/>
            <a:r>
              <a:rPr lang="en-US" sz="2400" dirty="0" smtClean="0"/>
              <a:t>Different kinds of loans have higher interest rates, especially credit cards. The higher the interest rate, the more money you end up paying back.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696</TotalTime>
  <Words>437</Words>
  <Application>Microsoft Office PowerPoint</Application>
  <PresentationFormat>On-screen Show (4:3)</PresentationFormat>
  <Paragraphs>61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Layers</vt:lpstr>
      <vt:lpstr>Default Design</vt:lpstr>
      <vt:lpstr>Budgeting and Financial Planning</vt:lpstr>
      <vt:lpstr>Types of Accounts</vt:lpstr>
      <vt:lpstr>Slide 3</vt:lpstr>
      <vt:lpstr>Types of Accounts</vt:lpstr>
      <vt:lpstr>Types of Accounts</vt:lpstr>
      <vt:lpstr>Budgets</vt:lpstr>
      <vt:lpstr>Budgets</vt:lpstr>
      <vt:lpstr>Creating a Family Budget</vt:lpstr>
      <vt:lpstr>Debt</vt:lpstr>
      <vt:lpstr>Debt</vt:lpstr>
      <vt:lpstr>Building Wealth</vt:lpstr>
      <vt:lpstr>Building Wealth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Government</dc:title>
  <dc:creator>WCPSS</dc:creator>
  <cp:lastModifiedBy>nmosley</cp:lastModifiedBy>
  <cp:revision>23</cp:revision>
  <dcterms:created xsi:type="dcterms:W3CDTF">2011-11-24T15:38:25Z</dcterms:created>
  <dcterms:modified xsi:type="dcterms:W3CDTF">2013-04-24T20:04:07Z</dcterms:modified>
</cp:coreProperties>
</file>