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D3FE-7F96-48DF-81AA-222A9698D9A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ADF9-706A-45F4-B2D7-5FCB2393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1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9.png"/><Relationship Id="rId5" Type="http://schemas.microsoft.com/office/2007/relationships/media" Target="../media/media1.wav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1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9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66"/>
                </a:solidFill>
                <a:latin typeface="Cooper Black" pitchFamily="18" charset="0"/>
              </a:rPr>
              <a:t>Candy Soap</a:t>
            </a:r>
            <a:endParaRPr lang="en-US" sz="4800" dirty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Cooper Black" pitchFamily="18" charset="0"/>
              </a:rPr>
              <a:t>By: Marisa Fields, Jennifer Davis, Jack Swingle, Zac Macia</a:t>
            </a:r>
            <a:endParaRPr lang="en-US" sz="2400" b="1" dirty="0">
              <a:solidFill>
                <a:srgbClr val="FF0066"/>
              </a:solidFill>
              <a:latin typeface="Cooper Black" pitchFamily="18" charset="0"/>
            </a:endParaRPr>
          </a:p>
        </p:txBody>
      </p:sp>
      <p:pic>
        <p:nvPicPr>
          <p:cNvPr id="6148" name="Picture 4" descr="http://www.illustrationsof.com/royalty-free-soap-clipart-illustration-1167143tn.jpg"/>
          <p:cNvPicPr>
            <a:picLocks noChangeAspect="1" noChangeArrowheads="1"/>
          </p:cNvPicPr>
          <p:nvPr/>
        </p:nvPicPr>
        <p:blipFill>
          <a:blip r:embed="rId4" cstate="print"/>
          <a:srcRect r="4000" b="34628"/>
          <a:stretch>
            <a:fillRect/>
          </a:stretch>
        </p:blipFill>
        <p:spPr bwMode="auto">
          <a:xfrm>
            <a:off x="304800" y="0"/>
            <a:ext cx="1828800" cy="1676400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ANd9GcTkiJ1DtGokmPCiE_K9fJj-aC5GIk5TKIVvU268W58qVV06RYn2MK2Lbsb0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572000"/>
            <a:ext cx="2466975" cy="1847851"/>
          </a:xfrm>
          <a:prstGeom prst="rect">
            <a:avLst/>
          </a:prstGeom>
          <a:noFill/>
        </p:spPr>
      </p:pic>
      <p:pic>
        <p:nvPicPr>
          <p:cNvPr id="1026" name="Picture 2" descr="http://www.sincerelynuts.com/binary/products/fine-7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6841"/>
            <a:ext cx="2819400" cy="21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rise.me/wp-content/uploads/2012/03/Laffy-Taff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10381"/>
            <a:ext cx="2332037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04800" y="152400"/>
            <a:ext cx="162061" cy="162061"/>
          </a:xfrm>
          <a:prstGeom prst="rect">
            <a:avLst/>
          </a:prstGeom>
        </p:spPr>
      </p:pic>
    </p:spTree>
  </p:cSld>
  <p:clrMapOvr>
    <a:masterClrMapping/>
  </p:clrMapOvr>
  <p:transition advTm="5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1995" objId="19"/>
        <p14:triggerEvt type="onClick" time="1995" objId="19"/>
        <p14:stopEvt time="5072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About the company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3074" name="Picture 2" descr="http://www.time2saveworkshops.com/wp-content/uploads/2012/11/hersheyskiss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" t="7647" r="10382" b="5034"/>
          <a:stretch/>
        </p:blipFill>
        <p:spPr bwMode="auto">
          <a:xfrm>
            <a:off x="1371600" y="4955822"/>
            <a:ext cx="1545516" cy="16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ealthylifecarenews.com/wp-content/uploads/2012/05/lollipops-for-hiccu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3457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Candy soap will be soap that looks and smells like candy</a:t>
            </a:r>
          </a:p>
          <a:p>
            <a:r>
              <a:rPr lang="en-US" sz="2400" dirty="0" smtClean="0">
                <a:latin typeface="Cooper Black" pitchFamily="18" charset="0"/>
              </a:rPr>
              <a:t>Candy soap will be appealing to kids of any age</a:t>
            </a:r>
          </a:p>
          <a:p>
            <a:r>
              <a:rPr lang="en-US" sz="2400" dirty="0" smtClean="0">
                <a:latin typeface="Cooper Black" pitchFamily="18" charset="0"/>
              </a:rPr>
              <a:t>Candy soap will come in five different scents; Hershey’s Kisses™, Sour Patch Kids™, </a:t>
            </a:r>
            <a:r>
              <a:rPr lang="en-US" sz="2400" dirty="0" err="1" smtClean="0">
                <a:latin typeface="Cooper Black" pitchFamily="18" charset="0"/>
              </a:rPr>
              <a:t>Laffy</a:t>
            </a:r>
            <a:r>
              <a:rPr lang="en-US" sz="2400" dirty="0" smtClean="0">
                <a:latin typeface="Cooper Black" pitchFamily="18" charset="0"/>
              </a:rPr>
              <a:t> Taffy™, and </a:t>
            </a:r>
            <a:r>
              <a:rPr lang="en-US" sz="2400" dirty="0" err="1" smtClean="0">
                <a:latin typeface="Cooper Black" pitchFamily="18" charset="0"/>
              </a:rPr>
              <a:t>Haribo</a:t>
            </a:r>
            <a:r>
              <a:rPr lang="en-US" sz="2400" dirty="0" smtClean="0">
                <a:latin typeface="Cooper Black" pitchFamily="18" charset="0"/>
              </a:rPr>
              <a:t> Golden Gummy Bears™, Lollipop. </a:t>
            </a:r>
          </a:p>
          <a:p>
            <a:r>
              <a:rPr lang="en-US" sz="2400" dirty="0" smtClean="0">
                <a:latin typeface="Cooper Black" pitchFamily="18" charset="0"/>
              </a:rPr>
              <a:t>It would be created in a factory and sold in grocery stores, malls, and drug stores. </a:t>
            </a:r>
          </a:p>
          <a:p>
            <a:endParaRPr lang="en-US" sz="2400" dirty="0">
              <a:latin typeface="Cooper Black" pitchFamily="18" charset="0"/>
            </a:endParaRPr>
          </a:p>
        </p:txBody>
      </p:sp>
      <p:pic>
        <p:nvPicPr>
          <p:cNvPr id="5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867400"/>
            <a:ext cx="965606" cy="852488"/>
          </a:xfrm>
          <a:prstGeom prst="rect">
            <a:avLst/>
          </a:prstGeom>
          <a:noFill/>
        </p:spPr>
      </p:pic>
      <p:pic>
        <p:nvPicPr>
          <p:cNvPr id="4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4858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3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789" objId="4"/>
        <p14:triggerEvt type="onClick" time="789" objId="4"/>
        <p14:stopEvt time="10833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Ingredients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ooper Black" pitchFamily="18" charset="0"/>
              </a:rPr>
              <a:t>This soap will contain:</a:t>
            </a:r>
          </a:p>
          <a:p>
            <a:r>
              <a:rPr lang="en-US" sz="1800" dirty="0" smtClean="0">
                <a:latin typeface="Cooper Black" pitchFamily="18" charset="0"/>
              </a:rPr>
              <a:t>Oil</a:t>
            </a:r>
          </a:p>
          <a:p>
            <a:r>
              <a:rPr lang="en-US" sz="1800" dirty="0" smtClean="0">
                <a:latin typeface="Cooper Black" pitchFamily="18" charset="0"/>
              </a:rPr>
              <a:t>Fats</a:t>
            </a:r>
          </a:p>
          <a:p>
            <a:r>
              <a:rPr lang="en-US" sz="1800" dirty="0" smtClean="0">
                <a:latin typeface="Cooper Black" pitchFamily="18" charset="0"/>
              </a:rPr>
              <a:t>Ivory</a:t>
            </a:r>
          </a:p>
          <a:p>
            <a:r>
              <a:rPr lang="en-US" sz="1800" dirty="0" smtClean="0">
                <a:latin typeface="Cooper Black" pitchFamily="18" charset="0"/>
              </a:rPr>
              <a:t>Cranberries, blueberries, and apricots to create the color</a:t>
            </a:r>
          </a:p>
          <a:p>
            <a:r>
              <a:rPr lang="en-US" sz="1800" dirty="0" smtClean="0">
                <a:latin typeface="Cooper Black" pitchFamily="18" charset="0"/>
              </a:rPr>
              <a:t>Shay butter</a:t>
            </a:r>
            <a:endParaRPr lang="en-US" sz="1800" dirty="0">
              <a:latin typeface="Cooper Black" pitchFamily="18" charset="0"/>
            </a:endParaRPr>
          </a:p>
        </p:txBody>
      </p:sp>
      <p:pic>
        <p:nvPicPr>
          <p:cNvPr id="2050" name="Picture 2" descr="http://upload.wikimedia.org/wikipedia/commons/4/45/Alaska_wild_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721100" cy="2421716"/>
          </a:xfrm>
          <a:prstGeom prst="rect">
            <a:avLst/>
          </a:prstGeom>
          <a:noFill/>
        </p:spPr>
      </p:pic>
      <p:pic>
        <p:nvPicPr>
          <p:cNvPr id="4098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867400"/>
            <a:ext cx="949422" cy="838200"/>
          </a:xfrm>
          <a:prstGeom prst="rect">
            <a:avLst/>
          </a:prstGeom>
          <a:noFill/>
        </p:spPr>
      </p:pic>
      <p:pic>
        <p:nvPicPr>
          <p:cNvPr id="5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97099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8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1394" objId="5"/>
        <p14:triggerEvt type="onClick" time="1394" objId="5"/>
        <p14:stopEvt time="8383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867400"/>
            <a:ext cx="951914" cy="84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ooper Black" pitchFamily="18" charset="0"/>
              </a:rPr>
              <a:t>Where/How they will be made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oper Black" pitchFamily="18" charset="0"/>
              </a:rPr>
              <a:t>The soaps will be wrapped in a plastic bag</a:t>
            </a:r>
          </a:p>
          <a:p>
            <a:r>
              <a:rPr lang="en-US" sz="2000" dirty="0" smtClean="0">
                <a:latin typeface="Cooper Black" pitchFamily="18" charset="0"/>
              </a:rPr>
              <a:t>Once we find a space we will hire 15-20 workers to help make the soaps</a:t>
            </a:r>
          </a:p>
          <a:p>
            <a:r>
              <a:rPr lang="en-US" sz="2000" dirty="0" smtClean="0">
                <a:latin typeface="Cooper Black" pitchFamily="18" charset="0"/>
              </a:rPr>
              <a:t>We will call local stores that sell soap or have the same demographics as us and propose our product and ask if we can </a:t>
            </a:r>
            <a:r>
              <a:rPr lang="en-US" sz="2000" smtClean="0">
                <a:latin typeface="Cooper Black" pitchFamily="18" charset="0"/>
              </a:rPr>
              <a:t>sell through them</a:t>
            </a:r>
            <a:endParaRPr lang="en-US" sz="2000" dirty="0" smtClean="0">
              <a:latin typeface="Cooper Black" pitchFamily="18" charset="0"/>
            </a:endParaRPr>
          </a:p>
          <a:p>
            <a:r>
              <a:rPr lang="en-US" sz="2000" dirty="0" smtClean="0">
                <a:latin typeface="Cooper Black" pitchFamily="18" charset="0"/>
              </a:rPr>
              <a:t>The inventory in the factory will be shelves, machines, and a conveyer belt for the soap to be made on </a:t>
            </a:r>
          </a:p>
          <a:p>
            <a:r>
              <a:rPr lang="en-US" sz="2000" dirty="0" smtClean="0">
                <a:latin typeface="Cooper Black" pitchFamily="18" charset="0"/>
              </a:rPr>
              <a:t>Our rent will be about $1500 per month for the factory and utilities.</a:t>
            </a:r>
            <a:endParaRPr lang="en-US" sz="2000" dirty="0">
              <a:latin typeface="Cooper Black" pitchFamily="18" charset="0"/>
            </a:endParaRPr>
          </a:p>
        </p:txBody>
      </p:sp>
      <p:pic>
        <p:nvPicPr>
          <p:cNvPr id="1028" name="Picture 4" descr="http://upload.wikimedia.org/wikipedia/commons/6/61/Large_multi-coloured_lollipops,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07" y="5005590"/>
            <a:ext cx="2197118" cy="1470799"/>
          </a:xfrm>
          <a:prstGeom prst="rect">
            <a:avLst/>
          </a:prstGeom>
          <a:noFill/>
        </p:spPr>
      </p:pic>
      <p:pic>
        <p:nvPicPr>
          <p:cNvPr id="2050" name="Picture 2" descr="http://static.ddmcdn.com/gif/hand-washing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49067"/>
            <a:ext cx="2675768" cy="17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24314" y="10615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659" objId="4"/>
        <p14:triggerEvt type="onClick" time="659" objId="4"/>
        <p14:triggerEvt type="onClick" time="10457" objId="4"/>
        <p14:stopEvt time="1103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oper Black" pitchFamily="18" charset="0"/>
              </a:rPr>
              <a:t>Sales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The soaps will be sold for $4.50 a piece.</a:t>
            </a:r>
          </a:p>
          <a:p>
            <a:r>
              <a:rPr lang="en-US" sz="2800" dirty="0" smtClean="0">
                <a:latin typeface="Cooper Black" pitchFamily="18" charset="0"/>
              </a:rPr>
              <a:t>We will be selling a box of them for $20, there are five soaps in one box.</a:t>
            </a:r>
            <a:endParaRPr lang="en-US" sz="2800" dirty="0">
              <a:latin typeface="Cooper Black" pitchFamily="18" charset="0"/>
            </a:endParaRPr>
          </a:p>
        </p:txBody>
      </p:sp>
      <p:pic>
        <p:nvPicPr>
          <p:cNvPr id="17410" name="Picture 2" descr="http://t2.gstatic.com/images?q=tbn:ANd9GcQqEhhrNeYi05GuaMv6hZ_KZHqU5EcQete1n2aNvuwpPLCMC9PsEn-BDP2_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619375" cy="1743076"/>
          </a:xfrm>
          <a:prstGeom prst="rect">
            <a:avLst/>
          </a:prstGeom>
          <a:noFill/>
        </p:spPr>
      </p:pic>
      <p:pic>
        <p:nvPicPr>
          <p:cNvPr id="17412" name="Picture 4" descr="http://ninja-fitness.com/wp-content/uploads/2011/12/Candy-B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2667000" cy="1893570"/>
          </a:xfrm>
          <a:prstGeom prst="rect">
            <a:avLst/>
          </a:prstGeom>
          <a:noFill/>
        </p:spPr>
      </p:pic>
      <p:pic>
        <p:nvPicPr>
          <p:cNvPr id="17414" name="Picture 6" descr="http://images.wisegeek.com/pink-so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19600"/>
            <a:ext cx="2438400" cy="1871241"/>
          </a:xfrm>
          <a:prstGeom prst="rect">
            <a:avLst/>
          </a:prstGeom>
          <a:noFill/>
        </p:spPr>
      </p:pic>
      <p:pic>
        <p:nvPicPr>
          <p:cNvPr id="2050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1111" y="5867400"/>
            <a:ext cx="951914" cy="840400"/>
          </a:xfrm>
          <a:prstGeom prst="rect">
            <a:avLst/>
          </a:prstGeom>
          <a:noFill/>
        </p:spPr>
      </p:pic>
      <p:pic>
        <p:nvPicPr>
          <p:cNvPr id="4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8791868" y="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advTm="985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879" objId="4"/>
        <p14:triggerEvt type="onClick" time="879" objId="4"/>
        <p14:stopEvt time="985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Why you should buy our product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ooper Black" pitchFamily="18" charset="0"/>
              </a:rPr>
              <a:t>Our product is for anyone no matter what age</a:t>
            </a:r>
          </a:p>
          <a:p>
            <a:r>
              <a:rPr lang="en-US" sz="2800" dirty="0" smtClean="0">
                <a:latin typeface="Cooper Black" pitchFamily="18" charset="0"/>
              </a:rPr>
              <a:t>It is great for Birthday presents, Easter baskets, Mothers </a:t>
            </a:r>
            <a:r>
              <a:rPr lang="en-US" sz="2800" dirty="0">
                <a:latin typeface="Cooper Black" pitchFamily="18" charset="0"/>
              </a:rPr>
              <a:t>D</a:t>
            </a:r>
            <a:r>
              <a:rPr lang="en-US" sz="2800" dirty="0" smtClean="0">
                <a:latin typeface="Cooper Black" pitchFamily="18" charset="0"/>
              </a:rPr>
              <a:t>ay gifts, </a:t>
            </a:r>
            <a:r>
              <a:rPr lang="en-US" sz="2800" dirty="0">
                <a:latin typeface="Cooper Black" pitchFamily="18" charset="0"/>
              </a:rPr>
              <a:t>C</a:t>
            </a:r>
            <a:r>
              <a:rPr lang="en-US" sz="2800" dirty="0" smtClean="0">
                <a:latin typeface="Cooper Black" pitchFamily="18" charset="0"/>
              </a:rPr>
              <a:t>hristmas, and many more special occasions</a:t>
            </a:r>
          </a:p>
          <a:p>
            <a:r>
              <a:rPr lang="en-US" sz="2800" dirty="0" smtClean="0">
                <a:latin typeface="Cooper Black" pitchFamily="18" charset="0"/>
              </a:rPr>
              <a:t>They have a great smell and are so unique, not only will they make you smell great but they have a smooth texture and will make your hands so soft. </a:t>
            </a:r>
          </a:p>
          <a:p>
            <a:r>
              <a:rPr lang="en-US" sz="2400" dirty="0" smtClean="0">
                <a:latin typeface="Cooper Black" pitchFamily="18" charset="0"/>
              </a:rPr>
              <a:t>Just remember candy soaps are not for eating</a:t>
            </a:r>
          </a:p>
          <a:p>
            <a:endParaRPr lang="en-US" sz="2800" dirty="0">
              <a:latin typeface="Cooper Black" pitchFamily="18" charset="0"/>
            </a:endParaRPr>
          </a:p>
        </p:txBody>
      </p:sp>
      <p:pic>
        <p:nvPicPr>
          <p:cNvPr id="4" name="Picture 2" descr="http://www.hockinghillswebdesign.com/images/soapguy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723927"/>
            <a:ext cx="1114425" cy="983873"/>
          </a:xfrm>
          <a:prstGeom prst="rect">
            <a:avLst/>
          </a:prstGeom>
          <a:noFill/>
        </p:spPr>
      </p:pic>
      <p:pic>
        <p:nvPicPr>
          <p:cNvPr id="5" name="MS900388621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69202" y="76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30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75"/>
    </mc:Choice>
    <mc:Fallback>
      <p:transition spd="slow" advTm="1287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711" objId="5"/>
        <p14:triggerEvt type="onClick" time="711" objId="5"/>
        <p14:stopEvt time="11089" objId="5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312</Words>
  <Application>Microsoft Office PowerPoint</Application>
  <PresentationFormat>On-screen Show (4:3)</PresentationFormat>
  <Paragraphs>28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Candy Soap</vt:lpstr>
      <vt:lpstr>About the company</vt:lpstr>
      <vt:lpstr>Ingredients</vt:lpstr>
      <vt:lpstr> Where/How they will be made</vt:lpstr>
      <vt:lpstr>Sales</vt:lpstr>
      <vt:lpstr>Why you should buy our product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Soap</dc:title>
  <dc:creator>9440367</dc:creator>
  <cp:lastModifiedBy>nmosley</cp:lastModifiedBy>
  <cp:revision>16</cp:revision>
  <dcterms:created xsi:type="dcterms:W3CDTF">2013-05-07T12:07:20Z</dcterms:created>
  <dcterms:modified xsi:type="dcterms:W3CDTF">2013-05-09T19:07:15Z</dcterms:modified>
</cp:coreProperties>
</file>