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:(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1600200"/>
            <a:ext cx="9144000" cy="36576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x="0" y="-1438"/>
            <a:ext cx="1827407" cy="6859503"/>
            <a:chOff x="0" y="-1438"/>
            <a:chExt cx="798029" cy="6859503"/>
          </a:xfrm>
        </p:grpSpPr>
        <p:sp>
          <p:nvSpPr>
            <p:cNvPr id="10" name="Shape 10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x="7316591" y="0"/>
            <a:ext cx="1827407" cy="6859503"/>
            <a:chOff x="0" y="-1438"/>
            <a:chExt cx="798029" cy="6859503"/>
          </a:xfrm>
        </p:grpSpPr>
        <p:sp>
          <p:nvSpPr>
            <p:cNvPr id="13" name="Shape 13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090913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772400" cy="87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152400" algn="ctr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20" name="Shape 2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23" name="Shape 2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31" name="Shape 3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43" name="Shape 4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46" name="Shape 4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53" name="Shape 5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56" name="Shape 5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>
                <a:solidFill>
                  <a:schemeClr val="lt2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>
                <a:solidFill>
                  <a:schemeClr val="lt2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63" name="Shape 6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66" name="Shape 6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 rot="-132">
            <a:off x="685799" y="2031650"/>
            <a:ext cx="7772400" cy="1650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x="1602137" y="2185325"/>
            <a:ext cx="5535599" cy="6407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-32614" y="-53049"/>
            <a:ext cx="9175500" cy="69272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73" name="Shape 73"/>
          <p:cNvSpPr/>
          <p:nvPr/>
        </p:nvSpPr>
        <p:spPr>
          <a:xfrm>
            <a:off x="410650" y="1377025"/>
            <a:ext cx="8295697" cy="38381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4" name="Shape 74"/>
          <p:cNvSpPr txBox="1"/>
          <p:nvPr/>
        </p:nvSpPr>
        <p:spPr>
          <a:xfrm>
            <a:off x="5486400" y="5010150"/>
            <a:ext cx="3024899" cy="4572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x="613682" y="5010150"/>
            <a:ext cx="2698199" cy="4572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885800" y="4397850"/>
            <a:ext cx="1276199" cy="4572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749732" y="1635575"/>
            <a:ext cx="2426100" cy="4572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7137737" y="2560150"/>
            <a:ext cx="1242299" cy="4572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ubTitle" idx="1"/>
          </p:nvPr>
        </p:nvSpPr>
        <p:spPr>
          <a:xfrm>
            <a:off x="685800" y="5349250"/>
            <a:ext cx="7772400" cy="87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rgbClr val="000000"/>
                </a:solidFill>
                <a:latin typeface="Iceland"/>
                <a:ea typeface="Iceland"/>
                <a:cs typeface="Iceland"/>
                <a:sym typeface="Iceland"/>
              </a:rPr>
              <a:t>By: Matthew, Daniel,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  <a:latin typeface="Iceland"/>
                <a:ea typeface="Iceland"/>
                <a:cs typeface="Iceland"/>
                <a:sym typeface="Iceland"/>
              </a:rPr>
              <a:t>Ryley Hopper</a:t>
            </a:r>
            <a:r>
              <a:rPr lang="en"/>
              <a:t> 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5600700" y="1635575"/>
            <a:ext cx="3242699" cy="4572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1014950" y="2492825"/>
            <a:ext cx="1017900" cy="4572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5393250" y="4484900"/>
            <a:ext cx="3657600" cy="4572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654600" y="3030167"/>
            <a:ext cx="7807800" cy="5319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 sz="4800">
                <a:solidFill>
                  <a:srgbClr val="D9D9D9"/>
                </a:solidFill>
                <a:latin typeface="Iceland"/>
                <a:ea typeface="Iceland"/>
                <a:cs typeface="Iceland"/>
                <a:sym typeface="Iceland"/>
              </a:rPr>
              <a:t>CAPITAL CLUB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 sz="6000">
                <a:latin typeface="Iceland"/>
                <a:ea typeface="Iceland"/>
                <a:cs typeface="Iceland"/>
                <a:sym typeface="Iceland"/>
              </a:rPr>
              <a:t>What is our company?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latin typeface="Iceland"/>
                <a:ea typeface="Iceland"/>
                <a:cs typeface="Iceland"/>
                <a:sym typeface="Iceland"/>
              </a:rPr>
              <a:t>Our company is a nightclub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latin typeface="Iceland"/>
                <a:ea typeface="Iceland"/>
                <a:cs typeface="Iceland"/>
                <a:sym typeface="Iceland"/>
              </a:rPr>
              <a:t>We are selling an experience 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latin typeface="Iceland"/>
                <a:ea typeface="Iceland"/>
                <a:cs typeface="Iceland"/>
                <a:sym typeface="Iceland"/>
              </a:rPr>
              <a:t>We will offer both subscription and entry services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latin typeface="Iceland"/>
                <a:ea typeface="Iceland"/>
                <a:cs typeface="Iceland"/>
                <a:sym typeface="Iceland"/>
              </a:rPr>
              <a:t>People 15 and older to enter club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latin typeface="Iceland"/>
                <a:ea typeface="Iceland"/>
                <a:cs typeface="Iceland"/>
                <a:sym typeface="Iceland"/>
              </a:rPr>
              <a:t>Curfew of 11 for anyone under 18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latin typeface="Iceland"/>
                <a:ea typeface="Iceland"/>
                <a:cs typeface="Iceland"/>
                <a:sym typeface="Iceland"/>
              </a:rPr>
              <a:t>VIP will also be offered 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latin typeface="Iceland"/>
                <a:ea typeface="Iceland"/>
                <a:cs typeface="Iceland"/>
                <a:sym typeface="Iceland"/>
              </a:rPr>
              <a:t>Beverages and delicious snacks will be sold plus alcohol after 11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95066"/>
            <a:ext cx="8229600" cy="97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>
                <a:latin typeface="Iceland"/>
                <a:ea typeface="Iceland"/>
                <a:cs typeface="Iceland"/>
                <a:sym typeface="Iceland"/>
              </a:rPr>
              <a:t>Clubs are Awesome and This is Why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594712"/>
            <a:ext cx="8229600" cy="5450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38888"/>
              <a:buFont typeface="Arial"/>
              <a:buChar char="•"/>
            </a:pPr>
            <a:r>
              <a:rPr lang="en" sz="3600">
                <a:latin typeface="Iceland"/>
                <a:ea typeface="Iceland"/>
                <a:cs typeface="Iceland"/>
                <a:sym typeface="Iceland"/>
              </a:rPr>
              <a:t>It is a want that everyone needs</a:t>
            </a:r>
          </a:p>
          <a:p>
            <a:pPr marL="457200" lvl="0" indent="-419100" rtl="0">
              <a:buClr>
                <a:schemeClr val="lt1"/>
              </a:buClr>
              <a:buSzPct val="138888"/>
              <a:buFont typeface="Arial"/>
              <a:buChar char="•"/>
            </a:pPr>
            <a:r>
              <a:rPr lang="en" sz="3600">
                <a:latin typeface="Iceland"/>
                <a:ea typeface="Iceland"/>
                <a:cs typeface="Iceland"/>
                <a:sym typeface="Iceland"/>
              </a:rPr>
              <a:t>A survey given stated 5 out of 5 of young people say clubs are awesome</a:t>
            </a:r>
          </a:p>
          <a:p>
            <a:pPr marL="457200" lvl="0" indent="-419100" rtl="0">
              <a:buClr>
                <a:schemeClr val="lt1"/>
              </a:buClr>
              <a:buSzPct val="138888"/>
              <a:buFont typeface="Arial"/>
              <a:buChar char="•"/>
            </a:pPr>
            <a:r>
              <a:rPr lang="en" sz="3600">
                <a:latin typeface="Iceland"/>
                <a:ea typeface="Iceland"/>
                <a:cs typeface="Iceland"/>
                <a:sym typeface="Iceland"/>
              </a:rPr>
              <a:t>They will buy because they will be buying the most exciting and spectacular experience in all of Mosleytown </a:t>
            </a:r>
          </a:p>
          <a:p>
            <a:pPr marL="457200" lvl="0" indent="-419100" rtl="0">
              <a:buClr>
                <a:schemeClr val="lt1"/>
              </a:buClr>
              <a:buSzPct val="138888"/>
              <a:buFont typeface="Arial"/>
              <a:buChar char="•"/>
            </a:pPr>
            <a:r>
              <a:rPr lang="en" sz="3600">
                <a:latin typeface="Iceland"/>
                <a:ea typeface="Iceland"/>
                <a:cs typeface="Iceland"/>
                <a:sym typeface="Iceland"/>
              </a:rPr>
              <a:t>They will purchase entrance, food, and drink</a:t>
            </a:r>
          </a:p>
          <a:p>
            <a:pPr marL="457200" lvl="0" indent="-419100" rtl="0">
              <a:buClr>
                <a:schemeClr val="lt1"/>
              </a:buClr>
              <a:buSzPct val="138888"/>
              <a:buFont typeface="Arial"/>
              <a:buChar char="•"/>
            </a:pPr>
            <a:r>
              <a:rPr lang="en" sz="3600">
                <a:latin typeface="Iceland"/>
                <a:ea typeface="Iceland"/>
                <a:cs typeface="Iceland"/>
                <a:sym typeface="Iceland"/>
              </a:rPr>
              <a:t>The primary revenue will come from entrance and consumables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-109349" y="185187"/>
            <a:ext cx="93626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 sz="4800">
                <a:latin typeface="Iceland"/>
                <a:ea typeface="Iceland"/>
                <a:cs typeface="Iceland"/>
                <a:sym typeface="Iceland"/>
              </a:rPr>
              <a:t>Current Acquired Resources</a:t>
            </a:r>
            <a:r>
              <a:rPr lang="en" sz="6000">
                <a:latin typeface="Iceland"/>
                <a:ea typeface="Iceland"/>
                <a:cs typeface="Iceland"/>
                <a:sym typeface="Iceland"/>
              </a:rPr>
              <a:t> 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600">
                <a:latin typeface="Iceland"/>
                <a:ea typeface="Iceland"/>
                <a:cs typeface="Iceland"/>
                <a:sym typeface="Iceland"/>
              </a:rPr>
              <a:t>Our partners have access to a low cost DJ with equipment provided</a:t>
            </a:r>
          </a:p>
          <a:p>
            <a:pPr marL="457200" lvl="0" indent="-4572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600">
                <a:latin typeface="Iceland"/>
                <a:ea typeface="Iceland"/>
                <a:cs typeface="Iceland"/>
                <a:sym typeface="Iceland"/>
              </a:rPr>
              <a:t>Lights to spread around the club</a:t>
            </a:r>
          </a:p>
          <a:p>
            <a:pPr marL="457200" lvl="0" indent="-4572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600">
                <a:latin typeface="Iceland"/>
                <a:ea typeface="Iceland"/>
                <a:cs typeface="Iceland"/>
                <a:sym typeface="Iceland"/>
              </a:rPr>
              <a:t>An MPA to ensure no tax problems</a:t>
            </a:r>
          </a:p>
          <a:p>
            <a:pPr marL="457200" lvl="0" indent="-4572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600">
                <a:latin typeface="Iceland"/>
                <a:ea typeface="Iceland"/>
                <a:cs typeface="Iceland"/>
                <a:sym typeface="Iceland"/>
              </a:rPr>
              <a:t>The drive and motivation to make you, the investors, dreams come true!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349775" y="211325"/>
            <a:ext cx="8183999" cy="1085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243000" y="79775"/>
            <a:ext cx="8657999" cy="13488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6000">
                <a:solidFill>
                  <a:srgbClr val="CCCCCC"/>
                </a:solidFill>
                <a:latin typeface="Iceland"/>
                <a:ea typeface="Iceland"/>
                <a:cs typeface="Iceland"/>
                <a:sym typeface="Iceland"/>
              </a:rPr>
              <a:t>Expenses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1219200" y="1798875"/>
            <a:ext cx="6970800" cy="41925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buClr>
                <a:srgbClr val="FFFFFF"/>
              </a:buClr>
              <a:buSzPct val="64814"/>
              <a:buFont typeface="Arial"/>
              <a:buChar char="•"/>
            </a:pPr>
            <a:r>
              <a:rPr lang="en" sz="3600">
                <a:solidFill>
                  <a:srgbClr val="FFFFFF"/>
                </a:solidFill>
                <a:latin typeface="Iceland"/>
                <a:ea typeface="Iceland"/>
                <a:cs typeface="Iceland"/>
                <a:sym typeface="Iceland"/>
              </a:rPr>
              <a:t>Our greatest expenses for the club include bar supplies decorations payroll utilities rent</a:t>
            </a:r>
          </a:p>
          <a:p>
            <a:pPr marL="457200" lvl="0" indent="-317500" rtl="0">
              <a:buClr>
                <a:srgbClr val="FFFFFF"/>
              </a:buClr>
              <a:buSzPct val="64814"/>
              <a:buFont typeface="Arial"/>
              <a:buChar char="•"/>
            </a:pPr>
            <a:r>
              <a:rPr lang="en" sz="3600">
                <a:solidFill>
                  <a:srgbClr val="FFFFFF"/>
                </a:solidFill>
                <a:latin typeface="Iceland"/>
                <a:ea typeface="Iceland"/>
                <a:cs typeface="Iceland"/>
                <a:sym typeface="Iceland"/>
              </a:rPr>
              <a:t>Things like bar supplies and decoration initially will be expensive but the bar will only be restocked a few items at a time where it is needed and  we won't completely remodel the club unless it is necessary.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0" y="0"/>
            <a:ext cx="9121161" cy="68865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6" name="Shape 116"/>
          <p:cNvSpPr txBox="1"/>
          <p:nvPr/>
        </p:nvSpPr>
        <p:spPr>
          <a:xfrm>
            <a:off x="6629400" y="2514600"/>
            <a:ext cx="1146600" cy="3714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100" b="1" dirty="0">
                <a:solidFill>
                  <a:srgbClr val="FF0000"/>
                </a:solidFill>
              </a:rPr>
              <a:t>3 Times Year One Profit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981200"/>
            <a:ext cx="778355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4572000" cy="1408492"/>
          </a:xfrm>
          <a:prstGeom prst="rect">
            <a:avLst/>
          </a:prstGeom>
          <a:solidFill>
            <a:srgbClr val="6AA84F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dirty="0">
                <a:solidFill>
                  <a:schemeClr val="lt1"/>
                </a:solidFill>
              </a:rPr>
              <a:t>Big Money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33400" y="3733800"/>
            <a:ext cx="7772400" cy="17526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0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While our club won't be as large scale as this one we are confident that our profits will also grow to be  3 times in 3 years making this a safe long term investment.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4876800" y="2438400"/>
            <a:ext cx="1516200" cy="497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200" b="1" dirty="0">
                <a:solidFill>
                  <a:srgbClr val="FF0000"/>
                </a:solidFill>
              </a:rPr>
              <a:t>Almost Doubled   In Two Years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2667000" y="1981200"/>
            <a:ext cx="1835999" cy="5334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b="1" dirty="0">
                <a:solidFill>
                  <a:srgbClr val="FF0000"/>
                </a:solidFill>
              </a:rPr>
              <a:t>Immediate Profit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 sz="4800">
                <a:latin typeface="Iceland"/>
                <a:ea typeface="Iceland"/>
                <a:cs typeface="Iceland"/>
                <a:sym typeface="Iceland"/>
              </a:rPr>
              <a:t>Why we should take the loan 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55937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latin typeface="Iceland"/>
                <a:ea typeface="Iceland"/>
                <a:cs typeface="Iceland"/>
                <a:sym typeface="Iceland"/>
              </a:rPr>
              <a:t>We are confident that we can take out a loan and promptly pay it back </a:t>
            </a:r>
          </a:p>
          <a:p>
            <a:pPr marL="457200" lvl="0" indent="-4191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latin typeface="Iceland"/>
                <a:ea typeface="Iceland"/>
                <a:cs typeface="Iceland"/>
                <a:sym typeface="Iceland"/>
              </a:rPr>
              <a:t>This club is appealing to many different ages and will continuously draw people back week after week</a:t>
            </a:r>
          </a:p>
          <a:p>
            <a:pPr marL="457200" lvl="0" indent="-4191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latin typeface="Iceland"/>
                <a:ea typeface="Iceland"/>
                <a:cs typeface="Iceland"/>
                <a:sym typeface="Iceland"/>
              </a:rPr>
              <a:t>The initial expenses will quickly be paid for making an increase in profit early soon after the business is made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 sz="4800">
                <a:latin typeface="Iceland"/>
                <a:ea typeface="Iceland"/>
                <a:cs typeface="Iceland"/>
                <a:sym typeface="Iceland"/>
              </a:rPr>
              <a:t>Risks Involved 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latin typeface="Iceland"/>
                <a:ea typeface="Iceland"/>
                <a:cs typeface="Iceland"/>
                <a:sym typeface="Iceland"/>
              </a:rPr>
              <a:t>The main risk is the fact that the start up cost is very high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latin typeface="Iceland"/>
                <a:ea typeface="Iceland"/>
                <a:cs typeface="Iceland"/>
                <a:sym typeface="Iceland"/>
              </a:rPr>
              <a:t>If our business was to have a slow start up or didn't appeal to the amount of people we suspect it will we would have large debt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375</Words>
  <Application>Microsoft Office PowerPoint</Application>
  <PresentationFormat>On-screen Show (4:3)</PresentationFormat>
  <Paragraphs>38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/>
      <vt:lpstr>Slide 1</vt:lpstr>
      <vt:lpstr>What is our company?</vt:lpstr>
      <vt:lpstr>Clubs are Awesome and This is Why</vt:lpstr>
      <vt:lpstr>Current Acquired Resources </vt:lpstr>
      <vt:lpstr>Slide 5</vt:lpstr>
      <vt:lpstr>Big Money</vt:lpstr>
      <vt:lpstr>Why we should take the loan </vt:lpstr>
      <vt:lpstr>Risks Involved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9355240</cp:lastModifiedBy>
  <cp:revision>2</cp:revision>
  <dcterms:modified xsi:type="dcterms:W3CDTF">2013-05-10T14:38:38Z</dcterms:modified>
</cp:coreProperties>
</file>