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E2C6BC-DACA-4D53-A07E-0CD0DCD7840F}" type="datetimeFigureOut">
              <a:rPr lang="en-US" smtClean="0"/>
              <a:pPr/>
              <a:t>5/10/2013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DECA940-F644-4F14-8078-BD420A5D37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E2C6BC-DACA-4D53-A07E-0CD0DCD7840F}" type="datetimeFigureOut">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CA940-F644-4F14-8078-BD420A5D37BC}" type="slidenum">
              <a:rPr lang="en-US" smtClean="0"/>
              <a:pPr/>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E2C6BC-DACA-4D53-A07E-0CD0DCD7840F}" type="datetimeFigureOut">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CA940-F644-4F14-8078-BD420A5D37BC}" type="slidenum">
              <a:rPr lang="en-US" smtClean="0"/>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E2C6BC-DACA-4D53-A07E-0CD0DCD7840F}" type="datetimeFigureOut">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CA940-F644-4F14-8078-BD420A5D37BC}" type="slidenum">
              <a:rPr lang="en-US" smtClean="0"/>
              <a:pPr/>
              <a:t>‹#›</a:t>
            </a:fld>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E2C6BC-DACA-4D53-A07E-0CD0DCD7840F}" type="datetimeFigureOut">
              <a:rPr lang="en-US" smtClean="0"/>
              <a:pPr/>
              <a:t>5/10/2013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CA940-F644-4F14-8078-BD420A5D37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E2C6BC-DACA-4D53-A07E-0CD0DCD7840F}" type="datetimeFigureOut">
              <a:rPr lang="en-US" smtClean="0"/>
              <a:pPr/>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CA940-F644-4F14-8078-BD420A5D37BC}" type="slidenum">
              <a:rPr lang="en-US" smtClean="0"/>
              <a:pPr/>
              <a:t>‹#›</a:t>
            </a:fld>
            <a:endParaRPr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E2C6BC-DACA-4D53-A07E-0CD0DCD7840F}" type="datetimeFigureOut">
              <a:rPr lang="en-US" smtClean="0"/>
              <a:pPr/>
              <a:t>5/10/2013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ECA940-F644-4F14-8078-BD420A5D37BC}" type="slidenum">
              <a:rPr lang="en-US" smtClean="0"/>
              <a:pPr/>
              <a:t>‹#›</a:t>
            </a:fld>
            <a:endParaRPr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CE2C6BC-DACA-4D53-A07E-0CD0DCD7840F}" type="datetimeFigureOut">
              <a:rPr lang="en-US" smtClean="0"/>
              <a:pPr/>
              <a:t>5/10/2013</a:t>
            </a:fld>
            <a:endParaRPr lang="en-US"/>
          </a:p>
        </p:txBody>
      </p:sp>
      <p:sp>
        <p:nvSpPr>
          <p:cNvPr id="8" name="Slide Number Placeholder 7"/>
          <p:cNvSpPr>
            <a:spLocks noGrp="1"/>
          </p:cNvSpPr>
          <p:nvPr>
            <p:ph type="sldNum" sz="quarter" idx="11"/>
          </p:nvPr>
        </p:nvSpPr>
        <p:spPr/>
        <p:txBody>
          <a:bodyPr/>
          <a:lstStyle/>
          <a:p>
            <a:fld id="{8DECA940-F644-4F14-8078-BD420A5D37BC}"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2C6BC-DACA-4D53-A07E-0CD0DCD7840F}" type="datetimeFigureOut">
              <a:rPr lang="en-US" smtClean="0"/>
              <a:pPr/>
              <a:t>5/10/2013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ECA940-F644-4F14-8078-BD420A5D37BC}" type="slidenum">
              <a:rPr lang="en-US" smtClean="0"/>
              <a:pPr/>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E2C6BC-DACA-4D53-A07E-0CD0DCD7840F}" type="datetimeFigureOut">
              <a:rPr lang="en-US" smtClean="0"/>
              <a:pPr/>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DECA940-F644-4F14-8078-BD420A5D37BC}" type="slidenum">
              <a:rPr lang="en-US" smtClean="0"/>
              <a:pPr/>
              <a:t>‹#›</a:t>
            </a:fld>
            <a:endParaRPr lang="en-US"/>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CE2C6BC-DACA-4D53-A07E-0CD0DCD7840F}" type="datetimeFigureOut">
              <a:rPr lang="en-US" smtClean="0"/>
              <a:pPr/>
              <a:t>5/10/2013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CA940-F644-4F14-8078-BD420A5D37BC}" type="slidenum">
              <a:rPr lang="en-US" smtClean="0"/>
              <a:pPr/>
              <a:t>‹#›</a:t>
            </a:fld>
            <a:endParaRPr lang="en-US"/>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CE2C6BC-DACA-4D53-A07E-0CD0DCD7840F}" type="datetimeFigureOut">
              <a:rPr lang="en-US" smtClean="0"/>
              <a:pPr/>
              <a:t>5/10/2013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DECA940-F644-4F14-8078-BD420A5D37B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newsflash/>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youtu.be/zf8ahfob4E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Charles: Custom Charging Station</a:t>
            </a:r>
            <a:endParaRPr lang="en-US" dirty="0"/>
          </a:p>
        </p:txBody>
      </p:sp>
      <p:sp>
        <p:nvSpPr>
          <p:cNvPr id="3" name="Subtitle 2"/>
          <p:cNvSpPr>
            <a:spLocks noGrp="1"/>
          </p:cNvSpPr>
          <p:nvPr>
            <p:ph type="subTitle" idx="1"/>
          </p:nvPr>
        </p:nvSpPr>
        <p:spPr/>
        <p:txBody>
          <a:bodyPr/>
          <a:lstStyle/>
          <a:p>
            <a:r>
              <a:rPr lang="en-US" dirty="0" smtClean="0"/>
              <a:t>By Custom Technologies Inc.</a:t>
            </a:r>
            <a:endParaRPr lang="en-US" dirty="0"/>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do?</a:t>
            </a:r>
            <a:endParaRPr lang="en-US" dirty="0"/>
          </a:p>
        </p:txBody>
      </p:sp>
      <p:sp>
        <p:nvSpPr>
          <p:cNvPr id="3" name="Content Placeholder 2"/>
          <p:cNvSpPr>
            <a:spLocks noGrp="1"/>
          </p:cNvSpPr>
          <p:nvPr>
            <p:ph idx="1"/>
          </p:nvPr>
        </p:nvSpPr>
        <p:spPr/>
        <p:txBody>
          <a:bodyPr/>
          <a:lstStyle/>
          <a:p>
            <a:r>
              <a:rPr lang="en-US" dirty="0" smtClean="0"/>
              <a:t>Doesn’t a custom charging station sound self-explanatory to you? That’s because it is! It charges anything you want to charge. All you have to do is place your order and Charles will soon be on its way.</a:t>
            </a:r>
            <a:endParaRPr lang="en-US" dirty="0"/>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you invest?</a:t>
            </a:r>
            <a:endParaRPr lang="en-US" dirty="0"/>
          </a:p>
        </p:txBody>
      </p:sp>
      <p:sp>
        <p:nvSpPr>
          <p:cNvPr id="3" name="Content Placeholder 2"/>
          <p:cNvSpPr>
            <a:spLocks noGrp="1"/>
          </p:cNvSpPr>
          <p:nvPr>
            <p:ph idx="1"/>
          </p:nvPr>
        </p:nvSpPr>
        <p:spPr/>
        <p:txBody>
          <a:bodyPr>
            <a:normAutofit lnSpcReduction="10000"/>
          </a:bodyPr>
          <a:lstStyle/>
          <a:p>
            <a:r>
              <a:rPr lang="en-US" dirty="0" smtClean="0"/>
              <a:t>People everywhere will want some type of device to charge all of their electronic devices.</a:t>
            </a:r>
          </a:p>
          <a:p>
            <a:r>
              <a:rPr lang="en-US" dirty="0" smtClean="0"/>
              <a:t>The cords will not get tangled.</a:t>
            </a:r>
          </a:p>
          <a:p>
            <a:r>
              <a:rPr lang="en-US" dirty="0" smtClean="0"/>
              <a:t>The profit on Charles will be huge.</a:t>
            </a:r>
          </a:p>
          <a:p>
            <a:r>
              <a:rPr lang="en-US" dirty="0" smtClean="0"/>
              <a:t>There is little risk because we won’t buy much inventory until we get the orders</a:t>
            </a:r>
          </a:p>
          <a:p>
            <a:r>
              <a:rPr lang="en-US" dirty="0" smtClean="0"/>
              <a:t>We also will be buying factory direct to minimize cost of materials</a:t>
            </a:r>
          </a:p>
          <a:p>
            <a:endParaRPr lang="en-US" dirty="0" smtClean="0"/>
          </a:p>
          <a:p>
            <a:endParaRPr lang="en-US"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pPr>
              <a:buNone/>
            </a:pPr>
            <a:r>
              <a:rPr lang="en-US" dirty="0" smtClean="0">
                <a:hlinkClick r:id="rId2"/>
              </a:rPr>
              <a:t>http://youtu.be/zf8ahfob4EI</a:t>
            </a:r>
            <a:endParaRPr lang="en-US" dirty="0" smtClean="0"/>
          </a:p>
          <a:p>
            <a:pPr>
              <a:buNone/>
            </a:pPr>
            <a:endParaRPr lang="en-US" dirty="0" smtClean="0"/>
          </a:p>
          <a:p>
            <a:pPr>
              <a:buNone/>
            </a:pPr>
            <a:r>
              <a:rPr lang="en-US" dirty="0" smtClean="0"/>
              <a:t>Enjoy!</a:t>
            </a:r>
          </a:p>
          <a:p>
            <a:pPr>
              <a:buNone/>
            </a:pPr>
            <a:endParaRPr lang="en-US" dirty="0"/>
          </a:p>
          <a:p>
            <a:pPr>
              <a:buNone/>
            </a:pPr>
            <a:r>
              <a:rPr lang="en-US" dirty="0" smtClean="0">
                <a:sym typeface="Wingdings" pitchFamily="2" charset="2"/>
              </a:rPr>
              <a:t></a:t>
            </a:r>
          </a:p>
          <a:p>
            <a:pPr>
              <a:buNone/>
            </a:pPr>
            <a:endParaRPr lang="en-US" dirty="0">
              <a:sym typeface="Wingdings" pitchFamily="2" charset="2"/>
            </a:endParaRPr>
          </a:p>
          <a:p>
            <a:pPr>
              <a:buNone/>
            </a:pPr>
            <a:r>
              <a:rPr lang="en-US" dirty="0" smtClean="0">
                <a:sym typeface="Wingdings" pitchFamily="2" charset="2"/>
              </a:rPr>
              <a:t>9 out of 10 users love Charles!</a:t>
            </a:r>
            <a:endParaRPr lang="en-US" dirty="0" smtClean="0"/>
          </a:p>
        </p:txBody>
      </p:sp>
    </p:spTree>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21</TotalTime>
  <Words>134</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Technic</vt:lpstr>
      <vt:lpstr>Charles: Custom Charging Station</vt:lpstr>
      <vt:lpstr>What does it do?</vt:lpstr>
      <vt:lpstr>Why should you invest?</vt:lpstr>
      <vt:lpstr>Video</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Charles: Custom Charging Station</dc:title>
  <dc:creator>9436821</dc:creator>
  <cp:lastModifiedBy>nmosley</cp:lastModifiedBy>
  <cp:revision>3</cp:revision>
  <dcterms:created xsi:type="dcterms:W3CDTF">2013-05-10T15:42:05Z</dcterms:created>
  <dcterms:modified xsi:type="dcterms:W3CDTF">2013-05-10T16:18:00Z</dcterms:modified>
</cp:coreProperties>
</file>