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0" r:id="rId5"/>
    <p:sldId id="259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21557D80-28BA-4577-A2A2-259B0EFF0235}" type="datetimeFigureOut">
              <a:rPr lang="en-US" smtClean="0"/>
              <a:t>5/13/2013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B0FD86C2-8701-435F-8D6A-4B64E4AB9A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57D80-28BA-4577-A2A2-259B0EFF0235}" type="datetimeFigureOut">
              <a:rPr lang="en-US" smtClean="0"/>
              <a:t>5/13/2013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D86C2-8701-435F-8D6A-4B64E4AB9A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57D80-28BA-4577-A2A2-259B0EFF0235}" type="datetimeFigureOut">
              <a:rPr lang="en-US" smtClean="0"/>
              <a:t>5/13/2013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D86C2-8701-435F-8D6A-4B64E4AB9A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21557D80-28BA-4577-A2A2-259B0EFF0235}" type="datetimeFigureOut">
              <a:rPr lang="en-US" smtClean="0"/>
              <a:t>5/13/2013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D86C2-8701-435F-8D6A-4B64E4AB9A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21557D80-28BA-4577-A2A2-259B0EFF0235}" type="datetimeFigureOut">
              <a:rPr lang="en-US" smtClean="0"/>
              <a:t>5/13/2013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B0FD86C2-8701-435F-8D6A-4B64E4AB9A69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21557D80-28BA-4577-A2A2-259B0EFF0235}" type="datetimeFigureOut">
              <a:rPr lang="en-US" smtClean="0"/>
              <a:t>5/13/2013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0FD86C2-8701-435F-8D6A-4B64E4AB9A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21557D80-28BA-4577-A2A2-259B0EFF0235}" type="datetimeFigureOut">
              <a:rPr lang="en-US" smtClean="0"/>
              <a:t>5/13/2013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B0FD86C2-8701-435F-8D6A-4B64E4AB9A6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57D80-28BA-4577-A2A2-259B0EFF0235}" type="datetimeFigureOut">
              <a:rPr lang="en-US" smtClean="0"/>
              <a:t>5/13/2013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D86C2-8701-435F-8D6A-4B64E4AB9A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21557D80-28BA-4577-A2A2-259B0EFF0235}" type="datetimeFigureOut">
              <a:rPr lang="en-US" smtClean="0"/>
              <a:t>5/13/2013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0FD86C2-8701-435F-8D6A-4B64E4AB9A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21557D80-28BA-4577-A2A2-259B0EFF0235}" type="datetimeFigureOut">
              <a:rPr lang="en-US" smtClean="0"/>
              <a:t>5/13/2013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B0FD86C2-8701-435F-8D6A-4B64E4AB9A6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21557D80-28BA-4577-A2A2-259B0EFF0235}" type="datetimeFigureOut">
              <a:rPr lang="en-US" smtClean="0"/>
              <a:t>5/13/2013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B0FD86C2-8701-435F-8D6A-4B64E4AB9A6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21557D80-28BA-4577-A2A2-259B0EFF0235}" type="datetimeFigureOut">
              <a:rPr lang="en-US" smtClean="0"/>
              <a:t>5/13/2013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B0FD86C2-8701-435F-8D6A-4B64E4AB9A69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Custom Technologies Inc.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9794" b="89691" l="9984" r="89854">
                        <a14:foregroundMark x1="37500" y1="42268" x2="37500" y2="42268"/>
                        <a14:foregroundMark x1="14042" y1="43814" x2="14042" y2="43814"/>
                        <a14:foregroundMark x1="48620" y1="43041" x2="48620" y2="43041"/>
                        <a14:foregroundMark x1="59091" y1="45103" x2="59091" y2="45103"/>
                        <a14:foregroundMark x1="67776" y1="44588" x2="67776" y2="44588"/>
                        <a14:foregroundMark x1="77110" y1="44330" x2="77110" y2="44330"/>
                        <a14:backgroundMark x1="49756" y1="50258" x2="49756" y2="5025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200" y="480209"/>
            <a:ext cx="8153400" cy="25677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1607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it 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Charles is a multi-device charging station.</a:t>
            </a:r>
          </a:p>
          <a:p>
            <a:r>
              <a:rPr lang="en-US" dirty="0" smtClean="0"/>
              <a:t>It allows multiple electronic devices to charge neatly using the same outlet without the ugly mess of tangled cords.</a:t>
            </a:r>
          </a:p>
          <a:p>
            <a:pPr marL="64008" indent="0">
              <a:buNone/>
            </a:pPr>
            <a:endParaRPr lang="en-US" dirty="0" smtClean="0"/>
          </a:p>
          <a:p>
            <a:pPr marL="64008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1198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Target Market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Our target market is simply any household or individual owning more than one small electronic device, i.e. cellphones, mp3 players.</a:t>
            </a:r>
          </a:p>
          <a:p>
            <a:r>
              <a:rPr lang="en-US" dirty="0" smtClean="0"/>
              <a:t>Within that general market we can also appeal to certain consumers through advertising our product’s recyclability, aesthetics, and more.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1252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572000"/>
          </a:xfrm>
        </p:spPr>
        <p:txBody>
          <a:bodyPr/>
          <a:lstStyle/>
          <a:p>
            <a:r>
              <a:rPr lang="en-US" dirty="0" smtClean="0"/>
              <a:t>The fabrication of our product is very simple and will only require minimal machinery.</a:t>
            </a:r>
          </a:p>
          <a:p>
            <a:r>
              <a:rPr lang="en-US" dirty="0" smtClean="0"/>
              <a:t>It is quick to make and orders can be filled in little time.</a:t>
            </a:r>
          </a:p>
          <a:p>
            <a:r>
              <a:rPr lang="en-US" dirty="0" smtClean="0"/>
              <a:t>The raw materials used are inexpensive and easy to come by.</a:t>
            </a:r>
          </a:p>
          <a:p>
            <a:r>
              <a:rPr lang="en-US" dirty="0" smtClean="0"/>
              <a:t>We already have a warehouse to set up in.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5556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Invest?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572000"/>
          </a:xfrm>
        </p:spPr>
        <p:txBody>
          <a:bodyPr/>
          <a:lstStyle/>
          <a:p>
            <a:r>
              <a:rPr lang="en-US" dirty="0"/>
              <a:t>Our product will attract many consumers, as it is affordable and efficient.  It is also customizable in size and color.</a:t>
            </a:r>
          </a:p>
          <a:p>
            <a:r>
              <a:rPr lang="en-US" dirty="0" smtClean="0"/>
              <a:t>Charles is cheap to produce, so profits will be large.  </a:t>
            </a:r>
          </a:p>
          <a:p>
            <a:r>
              <a:rPr lang="en-US" dirty="0" smtClean="0"/>
              <a:t>The estimated cost of production is 5 dollars, and the proposed sale price 10, making a 200 percent profit.</a:t>
            </a:r>
          </a:p>
        </p:txBody>
      </p:sp>
    </p:spTree>
    <p:extLst>
      <p:ext uri="{BB962C8B-B14F-4D97-AF65-F5344CB8AC3E}">
        <p14:creationId xmlns:p14="http://schemas.microsoft.com/office/powerpoint/2010/main" val="3623004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Risks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572000"/>
          </a:xfrm>
        </p:spPr>
        <p:txBody>
          <a:bodyPr>
            <a:normAutofit/>
          </a:bodyPr>
          <a:lstStyle/>
          <a:p>
            <a:r>
              <a:rPr lang="en-US" dirty="0" smtClean="0"/>
              <a:t>Nothing is guaranteed when introducing a new product, but we at Custom Technologies Inc. are confident in Charles’ future.</a:t>
            </a:r>
          </a:p>
          <a:p>
            <a:r>
              <a:rPr lang="en-US" dirty="0" smtClean="0"/>
              <a:t>In the event of its failure, which we believe to be highly unlikely, money would unavoidably be lost, but no sum from which our successful company could not easily recover.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8233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160</TotalTime>
  <Words>252</Words>
  <Application>Microsoft Office PowerPoint</Application>
  <PresentationFormat>On-screen Show (4:3)</PresentationFormat>
  <Paragraphs>19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Verve</vt:lpstr>
      <vt:lpstr>PowerPoint Presentation</vt:lpstr>
      <vt:lpstr>What it is</vt:lpstr>
      <vt:lpstr>Target Market</vt:lpstr>
      <vt:lpstr>Resources</vt:lpstr>
      <vt:lpstr>Why Invest?</vt:lpstr>
      <vt:lpstr>Risks</vt:lpstr>
    </vt:vector>
  </TitlesOfParts>
  <Company>ConcentricSoft,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Charles</dc:title>
  <dc:creator>Jim Rosengarh</dc:creator>
  <cp:lastModifiedBy>Jim Rosengarh</cp:lastModifiedBy>
  <cp:revision>23</cp:revision>
  <dcterms:created xsi:type="dcterms:W3CDTF">2013-05-13T22:21:48Z</dcterms:created>
  <dcterms:modified xsi:type="dcterms:W3CDTF">2013-05-14T01:02:12Z</dcterms:modified>
</cp:coreProperties>
</file>