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8" r:id="rId3"/>
    <p:sldId id="307" r:id="rId4"/>
    <p:sldId id="298" r:id="rId5"/>
    <p:sldId id="259" r:id="rId6"/>
    <p:sldId id="299" r:id="rId7"/>
    <p:sldId id="263" r:id="rId8"/>
    <p:sldId id="302" r:id="rId9"/>
    <p:sldId id="260" r:id="rId10"/>
    <p:sldId id="300" r:id="rId11"/>
    <p:sldId id="261" r:id="rId12"/>
    <p:sldId id="301" r:id="rId13"/>
    <p:sldId id="266" r:id="rId14"/>
    <p:sldId id="303" r:id="rId15"/>
    <p:sldId id="262" r:id="rId16"/>
    <p:sldId id="304" r:id="rId17"/>
    <p:sldId id="264" r:id="rId18"/>
    <p:sldId id="305" r:id="rId19"/>
    <p:sldId id="306" r:id="rId20"/>
    <p:sldId id="267" r:id="rId21"/>
    <p:sldId id="308" r:id="rId22"/>
    <p:sldId id="268" r:id="rId23"/>
    <p:sldId id="309" r:id="rId24"/>
    <p:sldId id="269" r:id="rId25"/>
    <p:sldId id="310" r:id="rId26"/>
    <p:sldId id="270" r:id="rId27"/>
    <p:sldId id="312" r:id="rId28"/>
    <p:sldId id="271" r:id="rId29"/>
    <p:sldId id="313" r:id="rId30"/>
    <p:sldId id="272" r:id="rId31"/>
    <p:sldId id="314" r:id="rId32"/>
    <p:sldId id="273" r:id="rId33"/>
    <p:sldId id="315" r:id="rId34"/>
    <p:sldId id="274" r:id="rId35"/>
    <p:sldId id="31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37" autoAdjust="0"/>
  </p:normalViewPr>
  <p:slideViewPr>
    <p:cSldViewPr>
      <p:cViewPr>
        <p:scale>
          <a:sx n="70" d="100"/>
          <a:sy n="70" d="100"/>
        </p:scale>
        <p:origin x="-117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4ED-ADAD-4CF5-AED6-7E676F914F3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4ED-ADAD-4CF5-AED6-7E676F914F3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4ED-ADAD-4CF5-AED6-7E676F914F3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4ED-ADAD-4CF5-AED6-7E676F914F3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4ED-ADAD-4CF5-AED6-7E676F914F3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4ED-ADAD-4CF5-AED6-7E676F914F3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4ED-ADAD-4CF5-AED6-7E676F914F3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4ED-ADAD-4CF5-AED6-7E676F914F3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4ED-ADAD-4CF5-AED6-7E676F914F3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4ED-ADAD-4CF5-AED6-7E676F914F3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4ED-ADAD-4CF5-AED6-7E676F914F3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E4ED-ADAD-4CF5-AED6-7E676F914F38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8EDE4-8F7A-431F-861D-6AA975BE1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gif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rgapfrost.com/wp-content/uploads/2011/09/Captain_America_Comics_01.jpg"/>
          <p:cNvPicPr>
            <a:picLocks noChangeAspect="1" noChangeArrowheads="1"/>
          </p:cNvPicPr>
          <p:nvPr/>
        </p:nvPicPr>
        <p:blipFill>
          <a:blip r:embed="rId2" cstate="print">
            <a:lum bright="42000" contrast="-46000"/>
          </a:blip>
          <a:srcRect l="3844" t="29906" r="3423" b="18825"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92575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From D-Day to Doomsday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029200"/>
            <a:ext cx="6400800" cy="12954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A - Foreign</a:t>
            </a:r>
            <a:endParaRPr lang="en-US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267200"/>
            <a:ext cx="731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UNIT 4 : 1930-1960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kingsacademy.com/mhodges/03_The-World-since-1900/06_Dictatorship/pictures/map_military-aggression-in-Europe_1930-39.jpg"/>
          <p:cNvPicPr>
            <a:picLocks noChangeAspect="1" noChangeArrowheads="1"/>
          </p:cNvPicPr>
          <p:nvPr/>
        </p:nvPicPr>
        <p:blipFill>
          <a:blip r:embed="rId2" cstate="print"/>
          <a:srcRect b="35838"/>
          <a:stretch>
            <a:fillRect/>
          </a:stretch>
        </p:blipFill>
        <p:spPr bwMode="auto">
          <a:xfrm>
            <a:off x="304800" y="0"/>
            <a:ext cx="4334685" cy="3733800"/>
          </a:xfrm>
          <a:prstGeom prst="rect">
            <a:avLst/>
          </a:prstGeom>
          <a:noFill/>
        </p:spPr>
      </p:pic>
      <p:pic>
        <p:nvPicPr>
          <p:cNvPr id="36866" name="Picture 2" descr="https://encrypted-tbn2.gstatic.com/images?q=tbn:ANd9GcQDocr4_T90RGXHsErQSaU-HxQHDkWJJppoo_I8RogUlncXzYMGEg"/>
          <p:cNvPicPr>
            <a:picLocks noChangeAspect="1" noChangeArrowheads="1"/>
          </p:cNvPicPr>
          <p:nvPr/>
        </p:nvPicPr>
        <p:blipFill>
          <a:blip r:embed="rId3" cstate="print"/>
          <a:srcRect l="4256" r="6359" b="3876"/>
          <a:stretch>
            <a:fillRect/>
          </a:stretch>
        </p:blipFill>
        <p:spPr bwMode="auto">
          <a:xfrm>
            <a:off x="5257800" y="896678"/>
            <a:ext cx="3048000" cy="2268279"/>
          </a:xfrm>
          <a:prstGeom prst="rect">
            <a:avLst/>
          </a:prstGeom>
          <a:noFill/>
        </p:spPr>
      </p:pic>
      <p:pic>
        <p:nvPicPr>
          <p:cNvPr id="5" name="Picture 10" descr="http://www.kingsacademy.com/mhodges/03_The-World-since-1900/07_World-War-Two/pictures/WIK_Japan+Germany-toast.jpg"/>
          <p:cNvPicPr>
            <a:picLocks noChangeAspect="1" noChangeArrowheads="1"/>
          </p:cNvPicPr>
          <p:nvPr/>
        </p:nvPicPr>
        <p:blipFill>
          <a:blip r:embed="rId4" cstate="print"/>
          <a:srcRect l="9792" t="11767" r="15613" b="8120"/>
          <a:stretch>
            <a:fillRect/>
          </a:stretch>
        </p:blipFill>
        <p:spPr bwMode="auto">
          <a:xfrm>
            <a:off x="914400" y="4038600"/>
            <a:ext cx="3276600" cy="2380805"/>
          </a:xfrm>
          <a:prstGeom prst="rect">
            <a:avLst/>
          </a:prstGeom>
          <a:noFill/>
        </p:spPr>
      </p:pic>
      <p:pic>
        <p:nvPicPr>
          <p:cNvPr id="6" name="Picture 2" descr="http://www.kingsacademy.com/mhodges/03_The-World-since-1900/06_Dictatorship/pictures/map_military-aggression-in-Europe_1930-39.jpg"/>
          <p:cNvPicPr>
            <a:picLocks noChangeAspect="1" noChangeArrowheads="1"/>
          </p:cNvPicPr>
          <p:nvPr/>
        </p:nvPicPr>
        <p:blipFill>
          <a:blip r:embed="rId2" cstate="print"/>
          <a:srcRect l="36225" t="65692" r="1181"/>
          <a:stretch>
            <a:fillRect/>
          </a:stretch>
        </p:blipFill>
        <p:spPr bwMode="auto">
          <a:xfrm>
            <a:off x="4800600" y="3886200"/>
            <a:ext cx="4038600" cy="2971800"/>
          </a:xfrm>
          <a:prstGeom prst="rect">
            <a:avLst/>
          </a:prstGeom>
          <a:noFill/>
        </p:spPr>
      </p:pic>
      <p:pic>
        <p:nvPicPr>
          <p:cNvPr id="36868" name="Picture 4" descr="https://www.ww2incolor.com/d/645637-1/vincerem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2362200"/>
            <a:ext cx="1438656" cy="224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johndclare.net/images/Roadto2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Appeasement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Anschluss</a:t>
            </a:r>
            <a:endParaRPr lang="en-US" dirty="0" smtClean="0"/>
          </a:p>
          <a:p>
            <a:pPr lvl="1"/>
            <a:r>
              <a:rPr lang="en-US" dirty="0" smtClean="0"/>
              <a:t>With help of Austrian Nazis, Hitler forces union of Germany and Austria</a:t>
            </a:r>
          </a:p>
          <a:p>
            <a:r>
              <a:rPr lang="en-US" dirty="0" smtClean="0"/>
              <a:t>Munich Conference</a:t>
            </a:r>
          </a:p>
          <a:p>
            <a:pPr lvl="1"/>
            <a:r>
              <a:rPr lang="en-US" dirty="0" smtClean="0"/>
              <a:t>Hitler demands part of Czechoslovakia, Britain and France “appease” for promise of no further expansion</a:t>
            </a:r>
          </a:p>
          <a:p>
            <a:r>
              <a:rPr lang="en-US" dirty="0" smtClean="0"/>
              <a:t>Non-Aggression Pact</a:t>
            </a:r>
          </a:p>
          <a:p>
            <a:pPr lvl="1"/>
            <a:r>
              <a:rPr lang="en-US" dirty="0" smtClean="0"/>
              <a:t>Hitler and Stalin want to avoid another two-front war, plan to divide up Poland and Eastern Europe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6" name="Picture 6" descr="http://www.jewsnews.co.il/wp-content/uploads/2013/12/wwii-vet-says-obama-is-right-back-to-the-munich-appeasement-of-the-30s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19200"/>
            <a:ext cx="5303519" cy="4419600"/>
          </a:xfrm>
          <a:prstGeom prst="rect">
            <a:avLst/>
          </a:prstGeom>
          <a:noFill/>
        </p:spPr>
      </p:pic>
      <p:pic>
        <p:nvPicPr>
          <p:cNvPr id="56328" name="Picture 8" descr="http://www.propagandatheory.com/wp-content/uploads/2012/01/0001z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0"/>
            <a:ext cx="3193417" cy="4318679"/>
          </a:xfrm>
          <a:prstGeom prst="rect">
            <a:avLst/>
          </a:prstGeom>
          <a:noFill/>
        </p:spPr>
      </p:pic>
      <p:pic>
        <p:nvPicPr>
          <p:cNvPr id="56324" name="Picture 4" descr="http://static.ddmcdn.com/gif/buildup-to-world-war-2-1.jpg"/>
          <p:cNvPicPr>
            <a:picLocks noChangeAspect="1" noChangeArrowheads="1"/>
          </p:cNvPicPr>
          <p:nvPr/>
        </p:nvPicPr>
        <p:blipFill>
          <a:blip r:embed="rId4" cstate="print">
            <a:grayscl/>
            <a:lum bright="4000" contrast="16000"/>
          </a:blip>
          <a:srcRect l="4762" t="28011" r="4762" b="12465"/>
          <a:stretch>
            <a:fillRect/>
          </a:stretch>
        </p:blipFill>
        <p:spPr bwMode="auto">
          <a:xfrm>
            <a:off x="5522259" y="4495800"/>
            <a:ext cx="2640106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history.com/images/media/slideshow/remembering-the-holocaust/jewish-coupl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540" r="46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Holocaust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Since Hitler took power, the persecution of Jews in Germany escalated greatly</a:t>
            </a:r>
          </a:p>
          <a:p>
            <a:pPr lvl="1"/>
            <a:r>
              <a:rPr lang="en-US" dirty="0" smtClean="0"/>
              <a:t>Nuremburg Laws</a:t>
            </a:r>
          </a:p>
          <a:p>
            <a:pPr lvl="1"/>
            <a:r>
              <a:rPr lang="en-US" dirty="0" err="1" smtClean="0"/>
              <a:t>Kristallnacht</a:t>
            </a:r>
            <a:endParaRPr lang="en-US" dirty="0" smtClean="0"/>
          </a:p>
          <a:p>
            <a:r>
              <a:rPr lang="en-US" dirty="0" smtClean="0"/>
              <a:t>Nazis tried to push Jews out, but refugees faced resistance from other countries</a:t>
            </a:r>
          </a:p>
          <a:p>
            <a:pPr lvl="1"/>
            <a:r>
              <a:rPr lang="en-US" dirty="0" smtClean="0"/>
              <a:t>Quota system</a:t>
            </a:r>
          </a:p>
          <a:p>
            <a:pPr lvl="1"/>
            <a:r>
              <a:rPr lang="en-US" dirty="0" smtClean="0"/>
              <a:t>St. Louis</a:t>
            </a:r>
          </a:p>
          <a:p>
            <a:r>
              <a:rPr lang="en-US" dirty="0" smtClean="0"/>
              <a:t>Those remaining were relocated to Ghettos, and eventually concentration camps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alkingmylineage.files.wordpress.com/2012/05/0_0_472_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093719"/>
            <a:ext cx="4953000" cy="3764281"/>
          </a:xfrm>
          <a:prstGeom prst="rect">
            <a:avLst/>
          </a:prstGeom>
          <a:noFill/>
        </p:spPr>
      </p:pic>
      <p:pic>
        <p:nvPicPr>
          <p:cNvPr id="1032" name="Picture 8" descr="http://www.94maidens.com/wordpress/wp-content/uploads/2013/11/kristallnacht-NYTimes1.jpg"/>
          <p:cNvPicPr>
            <a:picLocks noChangeAspect="1" noChangeArrowheads="1"/>
          </p:cNvPicPr>
          <p:nvPr/>
        </p:nvPicPr>
        <p:blipFill>
          <a:blip r:embed="rId3" cstate="print"/>
          <a:srcRect l="17360" t="23636" r="7992" b="9091"/>
          <a:stretch>
            <a:fillRect/>
          </a:stretch>
        </p:blipFill>
        <p:spPr bwMode="auto">
          <a:xfrm rot="550572">
            <a:off x="5790496" y="1095402"/>
            <a:ext cx="2438400" cy="2098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www.ushmm.org/propaganda/assets/images/500x/nuremberg-race-laws-chart.jpg"/>
          <p:cNvPicPr>
            <a:picLocks noChangeAspect="1" noChangeArrowheads="1"/>
          </p:cNvPicPr>
          <p:nvPr/>
        </p:nvPicPr>
        <p:blipFill>
          <a:blip r:embed="rId4" cstate="print"/>
          <a:srcRect l="4128" t="10345" r="6441" b="10345"/>
          <a:stretch>
            <a:fillRect/>
          </a:stretch>
        </p:blipFill>
        <p:spPr bwMode="auto">
          <a:xfrm>
            <a:off x="0" y="295422"/>
            <a:ext cx="5181600" cy="3666978"/>
          </a:xfrm>
          <a:prstGeom prst="rect">
            <a:avLst/>
          </a:prstGeom>
          <a:noFill/>
        </p:spPr>
      </p:pic>
      <p:pic>
        <p:nvPicPr>
          <p:cNvPr id="1028" name="Picture 4" descr="http://i.ebayimg.com/00/s/NTEyWDY0MA==/z/r4EAAOxyQyJRlmiM/$T2eC16Z,!)kE9s4,BEQ8BRlmiM!37!~~60_35.JPG"/>
          <p:cNvPicPr>
            <a:picLocks noChangeAspect="1" noChangeArrowheads="1"/>
          </p:cNvPicPr>
          <p:nvPr/>
        </p:nvPicPr>
        <p:blipFill>
          <a:blip r:embed="rId5" cstate="print"/>
          <a:srcRect t="10000" r="6667"/>
          <a:stretch>
            <a:fillRect/>
          </a:stretch>
        </p:blipFill>
        <p:spPr bwMode="auto">
          <a:xfrm rot="20939898">
            <a:off x="705207" y="3816977"/>
            <a:ext cx="26670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elbulletinblog.com/wp-content/uploads/2011/09/Luftwaffe-bombardea-a-Varsovia-Poloni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3688" r="80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War Begins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Germany invades the rest of Czechoslovakia and Poland in 1939</a:t>
            </a:r>
          </a:p>
          <a:p>
            <a:pPr lvl="1"/>
            <a:r>
              <a:rPr lang="en-US" dirty="0" smtClean="0"/>
              <a:t>Violates Munich Pact, end of appeasement</a:t>
            </a:r>
          </a:p>
          <a:p>
            <a:pPr lvl="1"/>
            <a:r>
              <a:rPr lang="en-US" dirty="0" smtClean="0"/>
              <a:t>Britain and France honor agreement with Poland and declare war on Germany</a:t>
            </a:r>
          </a:p>
          <a:p>
            <a:pPr lvl="1"/>
            <a:r>
              <a:rPr lang="en-US" dirty="0" smtClean="0"/>
              <a:t>Hitler overwhelms Poland with “</a:t>
            </a:r>
            <a:r>
              <a:rPr lang="en-US" dirty="0" err="1" smtClean="0"/>
              <a:t>blitzkreig</a:t>
            </a:r>
            <a:r>
              <a:rPr lang="en-US" dirty="0" smtClean="0"/>
              <a:t>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Japan occupies eastern China</a:t>
            </a:r>
          </a:p>
          <a:p>
            <a:pPr lvl="1"/>
            <a:r>
              <a:rPr lang="en-US" dirty="0" smtClean="0"/>
              <a:t>Will look to other parts of SE Asia for resources to defeat China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 descr="data:image/jpeg;base64,/9j/4AAQSkZJRgABAQAAAQABAAD/2wCEAAkGBhISERQUExQWFBQWFx8UGBcYGBccGBgWGBcXHRkYGBocHiYeGBojGhUYHy8gJCcpLCwsGB8xNTAqNSYrLCkBCQoKDgwOGg8PGiokHxwsKSwsLCkpKSwsLCwpKSksLCkpKSkpLCwpKSkpLCwpLCkpKSwsLCksLCksKSksLCkpLP/AABEIAMIBAwMBIgACEQEDEQH/xAAbAAACAwEBAQAAAAAAAAAAAAAEBQIDBgABB//EAE4QAAIBAgQCBgQKBwYDBwUAAAECEQADBBIhMQVBBhMiUWFxMoGRoQcUI0JSYpKxwdEVcqKywtLwJDRDc4LhU7PxM1STo8PT4hYXJWOD/8QAGQEAAwEBAQAAAAAAAAAAAAAAAAECAwQF/8QAJxEAAgIABgICAgMBAAAAAAAAAAECEQMSITFBUQQTImEUMiMzQnH/2gAMAwEAAhEDEQA/AEPCcNlmR5U5GFUjWNdNPHlVPC7Onrpje7Md9PFlTbNMJfBAn6OGYd1Tu6HKoJJ19eoE16Mzbk0bYsmuf8h8F+qL3B+H8OZVAJJ8TE70e2DB7vPmKnbsGiEsH+hUe2fYeuK4Bv0bKhSdufPz8/Gi8PgVAifXz86uWyaIt4c/1FP2z7Fkj0VWMIFESSJnU0T1Snwqa2D31emH8an2SG4p7nlm2o51YLY3mpLh6kuGpeyQZUUpaA0ry5gg2hLR3QIov4tU+qFNYklyLLHYAXAADKPb/XOo/EgJ56RqNvGmXVjuqDWBNV759k+qHQm/RWXafZUv0Ue/3UyayJ2qSWR3Va8rF7Ifj4fQpPCj3+6ong5POPVThsMO6u+Ljupry8XsPxsLoT/ok82HsqF3hZ7/AHU8Ngd1VvY8KT8nEfIfj4fQhfh5Ph6qrucMO86+VOrliqWs0vycTsPx8PoWYe0VERsZ2r1sSR83nNFvaod7NS8ab5LWFBcAV66e6hC5B2pi1o95oa7bI50vbLsr1xAus8Ki2J+rV7qaoZTT9sheuJUp202qp7PfoKvRjUrwkEeFNYshPDQtbCKTtXtTBYaTXVv7Poyyst4cgUHWTIMAzGm1G30EDxNQ4Za0kgAkyY894ovEKdB/X9a1ONydEFUUKcfxK3YVWeYJgQJ1iars9NsOPm3Psj+agem6diz+sfcv+9LcFhXKLGHtv4sSCdeY6wfdWEYJomU3dI1KdO8N9G59lf5qu/8AuBhvoXfsr/NWct4C7ywdk/6j/wC9V3xG/wD9zse0/wDvVpkiRmkaFPhCw4+Zd9i/zU+6P8dTFK7IrKFIXtRqSJ5E0Db6P8PgTbsTAntc41+d3064VgLFtSLCoqkych0nx13is5ZeEUrFnE+lBw/p4a6ByaUKn/UCffQ2D+EWwzQ9t0B+dow9YGvsmtcLc/1vWO6UYLhqzPZu/RsxM/WX0B64NEVF6UDbRrsBjbV5c1t1ceB+/mPXQvFukmHw/puC30F1b1jZfXFfL+GYS+7n4utwsOaTIHiRU8IiLd+XRyAe0gOV/XIn7vOtPSr3Jzs1lv4QLtx8trDZidhmYtHkBp91abh17FMC163atiCcoLM23P5q++qujPEMEVyYfLbJ3QjK5859P2mtCLXhUSpbIa/6fNz8IV47W7Y9bfnVbfCBiP8Ah2v2vzr6SuAtjZEH+lfyrhhFkdkDXuHfTzR6FT7PmZ6c4j6Fv2N/NXidPMR9C37G/mqXALH9uX/Mf7nr6KtiqlljwEbfJg+GdNr9y9bQrbAZwp9KQCQO+j+kXSm7YvdWiIRkDyZnnOx8K1Yw/hXzzp0CMWP8tfvapjllLYbtIs/+ucTP/ZJ9l/zqLdOcV/wU+zc/OrP0nxbbK/8A4S/lVWL47xC2AbmZJ5m2APbEVrlXSIt/ZRc6d4v/AIKfZufnVSfCFeBHWWVjwzA+qZBql+mONmBcGv1U+8io4rA8RxWVbiEqDmBIRVHjI/3ocEt0NNvZm3w+IW6iuuqsMw74PfVOIuRpEnu/PuqWCwYsWEQsIRYJOg03J7hNYvpH00JJTDmBzucz+r3DxrnjHM9DRypajHj/AErt4eVAz3Pozov6x5eW9I8P0+lwLlsKp+cpJI21g8vL30n4Vfw6Nnvq9wzIUAZfNpPa8qL4/wAVwmIEhLlu4BAYKsEDkwDaj7q1yJaGWe9bNkrhgCpBB1BGoI8KHxJygnuBPsrCcD6RPhzBlrZOq8x4r4+Gx8N63NjFJeTMjZlbn+B7j4VlKGVmkZ5hNwjpAuIJyqy5QCZjn5eVOBWe6JcPNu25IILORqCDC6ffNaACk6ukUrrUoI8PdXUd1flXld6SOVzZPhwIRdBtO/eZonFCSvr/AAqtMSqoJie4eXKvMPdLtJ0008prPFi8jZ0xnG1HkB450dbEi2AwULJ9GZmPEd1LV+Dt/wDij7H/AMq21i3Se1iruW1iDcOW5dC9VC5QjtlABicw3Jnvrmi3WgSSsTJ8HDn/ABF+wP5qmPgzef8AtV+wP56fcT4+Ld2A6AWgGuKSAzhtMiTzCy/2Rzo/i+NuL1Bs9osS+UQesRLZYqDyJEQe+KrNImomYHwZP/xR9gfz1qejPAGwlt0Bz5mzTAWOyBESZ2qvE8aLtaFgyhuWs76bXGEWxM9sqSx+iB3mtIiVMpSe5SS4EHEeB4q/IOIFtPookeotnk0Lwz4OLaNN1jdHJfRX/VEk+0Uy4w7/ABmxbJdbV1biShgi5AIM8uyD7TRFrEtYW1ZSbl691mRrrEibcxnO+wUQB7KE3WhOgzwmEyKFREVRsqmB7AtdjeDpfEXbSOORJMjyMAj20rPSwm3aK2wj3C69tiVDWj2hKgliYMQNYp5wjiAvWluAqQ0+jMDX0dQCSNiYGoNKmtQszT/BranS46ju7Jj1kTT7hPAnsgDr7jqPmvlI9Ry5h7aq6UWg1oJnFtzJQl8oBUT3gGdF1+l4VBekLtZw1xAh61xafMSMrmRpHIMCT4R3zV/KSFoh2Lbd6+w1TfvdWMzERIGgY/nSpOkVwWGZ0XrFvDDGCcpYkDPG8a7fdQWJxTGxet3ETOl1LDMhIVs5XtRy0bafWKWVhZVh+HYW3cF9OsIDE55lQzAnURMQ3vG9P8JiRdBKEEDT0TWatW2KWc8aYoICCYZWzZyVnY6CDRvCmIusq20a0L7owntLop6ydsg2jypuNgmPWst3j2f70k4t0Rt4h89wtmyhezAECe8HvrsLxxjcVSVtDrOq6vq3LBgSQM0QM4IPhy76Y9IsStvDXGYZhEZZIzFiAASNQNdT3TWdOL0L3OKGNCvnH+9VtbeI7JHiD+dIOF8GsriHtlctxHBgFhbZDbLK4WSCA6neYgVC1xC7Zw7OApKYhrT5nuNmGcKILajVvdtrTcegslxHoXh7pkoEPMoYnzGo9gqrB9EuoPyV66o7sylfslCKm3HsQpIZbbC3iBh3gsC2eMjLI0jMJqT8YvNfKoilEumw6z2zop60HYKs6j30POCylHGuANiBle64UclygE95GXX7qW4TobYtggot0nnc1PkBECjLPHWa4MxCKbps5MlwuHUmJb0QHWI7p86cXEouSQUmZ1+jeH/7va9/5ULd6LYY/wCAn2mqXFGuEYq6LrobBhFBAXRFbtD52ckj2VHj3FihRUdUYr1pzbFR6Kf6zp5KaNexaAWJ6HYYgjqspI0Ku0jxE6UBw7ozdw7Sl7Q7rl0Pv0PjTniPEGe3YewfTcEAx2hkdih7jK5fOgsZxkubfU+jmTrCdxnYAW/Bt57o8aLYNI84Xw5rCZC7XJYnMx2nlv4ffRbHfyirXqJSoLQMSRpJ9teVK4uv9d1dVZmFItVJPvplw+32j5ULaSBTLhq6n1V63l6YZ5njf2DCzbrPrYw73LXVBhdN4O1sl/kgrZrhKTlSYiec6b1ouuAMc/MVL42FJkQeeoryk6PRluJMJxbIDCWtblwwXlnKuoIGpl2LaAgbd2tdh8Z1WVxbXKgBQB7kqLiXWOhlQALRmBoD4Vp0B+h71qxAfoe9aLFRmm4ggi31SlRczZ7DnJ1rOgVgwE6m6wJ5MoHPTaW0oW2p+gIGm60ZaZvoftCluMFx/CTdKnrGTJLKUC5gxBEywOyk7DmdaFHRh8to9e/X2jK3YEantApsQRvzNORm+j7x+VWLm+j7/wDamm0IVL0eZVC2bzWsssp7LfKMzF2cEagyNARGvfTDhuAXD2gi5iok66kkmT7STRQLfRH2v9qkA/0R9o/y0WxCw8KW5dNy6GuDLlW29tMq6z2dJmN539gFB6NW5YqbyA3VuqqgBbbjcqNoMeqnoz/RX7R/lrx7zLuB6iT+FUmxCLHdHM6Xltlh1j9Z8oTlVxqWTLrJMb7UBd4NcVWS8wJvFSYLntpEEHfMYG4jzrSXBnOubyDMBpO8RNRQINkjT6Jn271WYVGYTAOSECsYZTJIRsyLuD4gNy9hq7AKqlna4qdZDNbJDEso9Jl5NmG0xtT6/hFYZibkjbtPI8QNvXFVJh0AAKEwI1BMzuW11PPXvNKx0LMNw/PDK926FYXALjDL1gBloHa1DbSIjnTXFWettG3dtswYQwEe7XTXbyqp8JbY+gViNe2vPbQ0Z8ZMxHhMGPbUvcpCfC8HyEFjduZQFXMEnKs5VLCCwGYnXwqi50dVkvIWuhbj9bqV7LyG7O/zgDrWh7Wu3vqp831ffUtsdGfxXRdW635S4puOt35py3U2cSNSYGh0qKdHlW7cdbjxcguhIIZxEOTuNthpTpi31faapbN9X2mlbGhEOAdpS913ClXynbrVntg7gGfRmKNuJRD5p+b7TQ9wv3L7T+VIZkukVq0zXVawTfK5bRysQ+ZYBkDKMrH520TVWIxjWrtxR1ax1almzajIozNDTlEkCBFaiHE+iR5n8qovuwBJAjfc/wAtUmTRj/jTZg/UqNTcy9vMHLW1MdrLJ648u+hsTxAZTNtWB+VY2y4h4B15lg0ZvAgxpFatsXJgAe0+P1fChnxc/N+/+Wiwoqe3FRCfdXnxwGBG+nP8qIy1JYHct6/13V5RxwxOtdVUIj8UZdCNaZcMXf1UXhcOWEsSwgZpjw186sXCqjkLtpXpeTiZsOjhwMPLiGb6QdKmsXzbFpWAUNJZhvPICOVOMfjlt4U38ubsq0ZjBLZefrrJ9OrX9r87a/vOKb8cvf8A4u19YWl9wP8ADXFlVJnVe406K8bOKFzMmTJGzsZzZu/b0aps9KWbG/FhaGXrTbz53nSZMbcqWfBsflLq96Kf2iP4qE6JjrOJ5vrXbnub+YU3BJsVmz6ScU+K2RcVM7FwsFmA1DEnT9Wr+iXFRi7TOyBCr5YVmI9FTOp+tSD4TLsW7C97s3sUD+Kifgsf5O+vc6t7VYfw0lH4WGb5UWdIOlr4fEPaW0jBcupLzqoPI+NC4L4QO0OssLl5lGaQPAEkHy0pV03/AL7e/wBP/KSiumHA7WHawbS5esQlhJIkZdRO3pVooxpfZDbNl0h4mLOGW9ZVXBZdy0ZWBg6EHurLr09vf8K17H/mo+2pfgpn5gPsS7+U1icpohBa2KTZ9j4Nc6yxauOqhnUMQJgTrpJ7opNe6eYZXyhHZQYzALB8QCZIrQWLGSwE+jbC+xI/CsD0dwtl8JeW9cW1N1QHIEyFzQJ8jURSd2U2zT8T6V2LJQZGcOguKViCrTG/lQydNrJUsLTQGCx2N2DHv+rSTijW7N/BkN1lu3aQ5gB2lDvsNqJ6S8Tt4jCq9pcoF7KZCgyLTGdJ+lVZUK2OeGdK7F64E6sqzaAkKQTG0ivOG9KLN671QtFSZgnLBKz3d8Ul4ZiVxOMstbAVbSrmkqCSoMkAb7gUk4ffNvELd+at4Ame8tPuzeyjIgtmx4n0mtWb5tG0WIgSMsS0fnV3SDjlrCFc1vPmmAMumWO8eNYbH4o3MQ13k16B5AiP2Y9tNOntw3MSqLrkt5j+0x/ZFGRWh5mabjHF7WHsreNoOrFRAyg9pSQdfKgrvSOyMIMT1UqWylQFkHMQRO3/AFpHxbF9ZwmyeauEP+nOPuApJYxRXC38O+hzJdUesT+yVPqqVh2isxvr+MtjCnEC2I6vrcsCYiYnaayj/CDa/wC7e9PyrYcD1wtj/KX90VkcQo/TSiBEf+i1RFK3Y23VlWL6cWUKzh5zIr6FPnCY2q630qwrYd75TKEYKVyqWzHYDkZ118DS/pFxBcPxTrWXOq2x2RGs2yOem9IrmCjh125Ih76kBTJELcEN3HX2Cr9cWkK2aHhHS/D4i4LfVm2zejOUgwJiRsYBoK/07wwcqLbFAYziI8wN4qviVsfHOHkCJtpt6/zpPgrQ/RmI02vJ/B+ZpZIhmY94x0ssWXCm2zAqrhlywVYSDrVdrpLh3svdgqEIUqd5PoxBgz+BpBiMYtnEYW665lGHQkaa9lxz0qnh3DmxNnFdWsSyuo5SC/YHKYak4IFJjvhXSazfuZAhRt1BgzGsac4rQga1jOEY21eu2VvK1vEWYRSNFbLsGETm30NbRaymqZpB2EINK6rLI7IrynY6GXAXzWwSCCdYPjyqbKOtMeH3Vdw1IQjckc/KqLbS5/rWBNdOP+pjhu5WYz4QbX9otHvt/c5/Oo8XeeHYRZ5n9gMv40X8Ia9qyfBx71NJb13Nh8Kg3Bue9xA++lD9UD3Yw6COUxFwk/4Dn7JU/gaI+DexOIZjyte9mWlXCL4S5cM/4F1fX1Z/GtJ8GlnW+0zARfe5/KnPlguCn4SDN6yo+ahb7TR/BRPwZvF2+veit7GI/iFLenb58dlGpFtFjxOY/wAVX/B1djFkfStMPYyH8KEv4yf9FPTH++X/APSP/LWnPwgj+6/qN/6dJOmAnGX/ADH/AC0pj0v4vavmyLTZgiQx1iTl0139E01wJ8mh6M4bPwpl+kt0e96w3C8Nnu2l+k6D1FhPur6T0KwxXBWwwiczR9VnYj2j76xvRrB/262keg7fsBvxFEXqxtbH0+4vZbxB/GvlNi8gwty0QesNxWTQ6QMp9cSI8a+sDasxZ4xgmFzEizrbZQWyJmJY6Ea++ogxsz111RsCz6qtlCwidA7zpzovpLxSxfw8WRly3ASMoUSyXI259mny47CXMOcQbIZUlSCi5hB2AmN2nfnQ9viWEZrVv4uAL2olEj0nUZhO8g/aqr+hUK8ZaC4/B5YEokwAJnMNfVSXD4TPh8ZzKOtz2NcB9zGtxjMfYGJt2TazXIGVoXsDUjU6iMpOlD4jiuGs3+o6qDcgMQqZTnmM3M7++oUmVRjr+Ey4bCnYvcd58JRR7ko++7vj8SyWjegNayggQMoSfv8AbWh45xTD4c20uWMwglQFSFAOsTt6qhwrpFh7vWG1byOFNwiFBcCSTI31PPvp5nV0KuDGW7n9gvWjoUvoY7swYH3r76s6VcOyrhrw2uWUU/rKi6+tSPZTlumeEgzht9Tpb1569+9axsJbdFDIpWAQpUEDTkDtpQ5OLHVi7o//AHSx/lr91ZbGLHGk8QP+U9abj3F1wdpTklScgVSFA0J0020pPwvpfYv3lU2cjscqucpOaDAmJE1nG9WU62FuPEcZt+KD/lvWWSyWw2NUCct1HjuUNdBMeA+6tfxTpxYS8wFk3Mhym52QZGhyyJjcbip4/pHYtLauW7QYX51GVToRObTUyx9lXbVaCpGTtcQGIxWBFsN8kERp+qZY6cgATSz44LOHxOGcMLjXAR3DKRM+oaV9Ut4G2hORESdyqgT5xFZ7hfHLOKusOpAdBmDMFJIBjQxI/wB6nP0gcTK27GXFYBXEHqUBUj/M391PelWGf4q3UyrKQ3YkGNm28DPqqS9IbVzFm0bUOrFQ5ynVZgDSROtQu9J1DYgZD8gpY6jtQY07u+h22NJGQ4lxNcU+G6pG64EBj5FeY3AgmTtW9isthemGHNwRZ6vMYLjLzPOBMTWrtis59FwCASK6vTaBr2kUPAZTKNx7x3UMrDMf65Co4a+JMn/pNUh+20bZvwFdWPsc+FuIfhCPydo/XI9q/wDxrNcEGe9ZU7dYoHrcE1qenaThlPddHvVqznRRZxVn9fN7AT+FLD/QqS+QJir+W44H0mX9og1v/g5X5G63fcj7KL+dYHi2HjEXh/8Atf8AfNfSOgFmMIPrOx9+X+Gib+Io7mevjreMZd/lgvqRBPvU1R0Fu5cdaB55l/Yb8RUujN5W4o1xmCgPdeWIA1LAan9YULwhxb4ikHQYiJB5F2X1iDVVpX0SGdLf77e/WH7i1DGcMu4Vk6xV1AddmUjxHskVLpaP7ZfP1v8A01rQfCAv92H1G+63TT2QmuTYdH+JjEYdLkBSRBA2DKSCB4SNPCs3wLBxxW/9XO32yke5jTToGP7En6z/AL5q/h+EjHYp+9LUesMD+4Ky2bLHbbGvmvDx/YcT+vb++vpbbGvm2CH9ixP69v76vDJZVw3GFbGJtMPTQOvmCv3qZ9VE4xcmGwV4bqWHscsP3TXnGuHEWMLdA9K0qN5gSPdI9VMb+EzcKTmUOf8A8xgfcxqm1uJFvDXF7iV5xqEUgeoKn81ZvpDdY4m9cWSFcCe7Lov7laHoJZypeuHwX7ILH7xWetuzWL/yTtnKtnA7KZCWMn/VUrdj4G3Sq6HxGCYah8p9TOh/GoogXiOKVQAOquaAQNUWluIxYa3gWb/DlT/ouL/DFMOG4oXsffuJORrTnUaxkUa921FaD5BOi3H7NlOruWyzM4ggKQJCjWTO4NfQmFfPuj3GMNYtEXkzMWzghFaBlAiTqDINb1HDANyIn21liblRMn8I6/2ZP8wfuvWcw/ERiMdhDbQrkyK20nKdWMco760nwj/3ZP8AMH7j024XbUWLRCgTbXWAD6I9tNSqImrZ8+4eP7PxL1+5npfxFv7Hgj3Pc/fFEtjVsDH2bgbNcJVY2mXie4QwM0JxVCuBwmYEdu4R5EyD6xrVgb7i2K6uzdf6KM3sUmvmfRW81vE2SdrgZPPcfvpT7jfTO1fw95EVwSoHaiILqCNCeRrO4w3bdrCObRRbRlXkEPmbPty51EI0nY5O6oG4zdZMZedf8O7n/a09p09dELiFuXMey+i1lmHrKmi0wou4zG29CHQx5koVPtik3BFgYoHf4u4I8QRTbsnWzzGkfEsMeYuOJ/1E19FsGvlt7G57FqwoJZXZvPMdABvzr6fYOlRMvDD7Z0FdQBvEV1Zmo0stE6abSOYrluAsY5n8KqtYk7f0fKpWbkuSdNfyrqxloY4T1AemgnCP4Mp/aA/Gs/0KScSh7gzfsn860fSYZsJe/Vn2EH8KRdAtb51Gls8+8qKzg/gxtfIC49pjb2v+JPPmFP419B6OP1eCtnutm5+8341gOmHZxlwnuVt/qD8RW4xJ6rhzfVw8T/8Azj8aJO4oEtzC8E4HexRYW8sgZjmMbny3mrLdhrGJCtGa3cWY1EqwOh7q0vwZr2bzAg6qvuc/iKSdLoXG39QJIbfvRa1U7lRDWlhnSrXGYj9b+EU+6fH+7fqN/BWb6R4gNibrAjWDy5op/GtV0/t9jDty7S+5D+Bo6Fwwzo/xPqOGm7GbKzdmY3uxvy3oY/CRzFgfb7v9NB4LEA8KxCyJVxPkz2yPfmrKMdDqNu+hJNuwbPtlm9mQMdJUN7RNJLD4HqSVVeqZwjCG1f5sjcedM8GfkE/yx+4Kw9jhN1LWHdQ2W4y9YsHR0uHKSNwI/rWojyNmwvnDSmFYLsCqEGAADGvLQGhrvFcHbVrB7KrKsmV48RtrSTHJiC74kW5AvBlOufInZACR6J39dW8R4itzFA3EudRa1UC2xzv3nw/LxopAN7GNwlu3dVYRFjrFysBLjQeJIEaVPhT4a4jJZAyDRkgj0u8HvApFicOGOMzJdytctsCiyw9LtQdwJ1Ao/ozfulroZmuWxGV3UqxPMa6n31EkqKRPiNnBWAi3LSwxORRbLa6ToPVUsNxLBW7TvbCoshWAQqxJmFKwCSdffQnS20xbDMouQrsS1sEsohdR46Up/Rt97bsttyEvpeBcRdugZs0jmRpHmacUq1B7jO5iuH9W7dSq9XGZDaAdQxgHKeVW3Ol+HS3bbtZXnKAusKcpkTprSri2Du32xN9bTgMiIisO2xV0JOXuGWleN6M3l+MZUZgrgWgAT2WYsxXyEA06T3FbH/EOk+HOdblq4623ys3VBkVgYkmdN6bgqUBX0YGUDaI0j1VieIcIvF8TFq+S90skEdURm3cH0q2eHDC2uaA2UZgNs0CY8JrOaVFRszeK49hGRLz2pLXDaGZELKw3nuAkc+dWY3iNhhfL2wy4cwxZVIJiYSeew5b0mx3Re613EjKerh7lraDcfKdPskVzcJvnCpbyxcu3utus2oXUntAHX0UECqpBqWXeKYQWFviwCrt1eUImaZOhG3ze+qcR0jsZHFy06m3HyboJ7WiwJjn4UtxPBsQLd2yUzA31uqyQFIYNnyiezBivf0G6DFIbPXBnUqzPDMk7Bt8y8poaQah9viCZLlxrLWigk5lUEiJ0I9Ll7qAbjlnqOvFvslurbRZWTqW7xsfXQNvgt/qrltVdLdx0AV2DFEBl2MaQYAgVYvBLuXFWnhluDOrAAA3OcLPZ1A8NKmkO2Tv8dtI18BNbIkxlGbUCF7jLAU6sN2QYgkbd3hWRXozdmwW3Zib+o2zhhPfoI0rWzSlXA43yelq6h7tyCa6kUF4JSTzJmJ/KjbL9o7+lzqjhbAjKfSFXD0m867PJelHNgb2dZxyOxTtbsuo7JK+kAYgxRNh1U6KQfBQCQConbbtD391Zw2yS8dYTnuSIYKoZxBUwO0dBIJ0J2o17UPovziF0Owu2tAe7KD6prkOhj97aFwpAYsCdVU6KVB1I+sKsvYpLYUOTDsLYEAiWmJ020NZ1bfZICEgKxU5WUlvkYJB2ccyNCVJprxq2XVQokhmYeBW1cK/tZR66QhxgLqPnCSMrlGhQO0sTy186m1y1l6xlzLrJyKTC5pJ0mOyfdWas2mCnMrSQSuh/7drdgg6c82fXwarLyEg5FbZw4AYS8YnL56EbaarVUI1trBW21yDcjVE5GJ1G2mnhFWXrqZgryQdRIUqPMkQN6zjCcwgh1FyDlaWLXLmkxqBbBMTrnEUfhrNshQW1OfJ8mwUS8jKpJheQBOomKBDm2LTSoy6mCITWCeUa+iY8qrtWMOdciDfQrbEgGJiJiRQWE4aqXNG7SwT2TMaiAZgA90cvKInh2d3OcaHWEOjGSYk6iGnTmxPhTAe2WU6Kw05AjQcttqsVtJml2AwQt6g8gNo2A/L31f8AGIUSCeWgpAWHGLCnMTmXOoA1KiNhE/OHtquxj1cgKW9EPqpHZO245xS+0LSssLcJWFUkkkAA9kTygkVZYZEIKq+ihOcZV29YoAut8YtsJDGN9u8x3d9RxHEkVSxJgBTMDZ/R3/oUKuFtBgsPpoNWg7RJnWIHlFV3MPbGkXTssZn2Qkqd+R251OhQQeLouaesABykkDkucxG/Z1oizxFXYqpJ0mZEEBiumsnUchzFCJ1bSCjamTIO5TJO+vZ0r22yhswQj0uegzGWgbSTvpNGgF+OxoSJkg9x28TrQdziVvTtaExM6DQmT3bc6lxMo2UvIyyRG+gM9/KRQnxGyNOsjv1SJGYAxEc2oAubiVrm0axrOsRt7atYA9/tNI8Xh7KsRnYMuhPZOkLPcdQ4Ht00plbxiv6JBMTEiR5j10mgQG/EWzuotlltxmYMJkrmAC8+7eo47GBSo3zNk32kMZ/Z99C4zhpb4ywWWdcqanX5PKRExv30l/R4e84IR4aWjWQWvn5SfnglRHcKpJBY8bFKWyjUjQnSFMA6+YIqD3l01Gu2u/lSO5we4QRkGqgEyNSbVtSDzOqH7VVPgwl+2Oz6ZKqB2lTNeYFTsqw6yPAUZUFhfEOJFLkZZWFJMwRnfIIEa6+NdexSCSWUQcp1Gh7jrofCqeI8PZrq3VAJQLAPM5jmHh2W0PIgUh4jw+4A7PBJkDQvmlbggADsEhgBMwaKQW0PLuNQT210IB7Q0J2B8TV6qTSI8KcElYzZpVi50lmMlcpGgcgjnJ1FPA9JpDTKblsydq6pO4ncV5SKs9w79sxPeAPxNHC6QTMTPKhsNeyxsBU2vSTzE12eRPMkYYWE4PUrTibB7mbVBAQACZDBWjv7TCjV4qPotoYns8mynnsCRSleHDQg6yWYwJaXDa+sUWmG+t38vpXA/wCEVy2jVjWxxAFSQGMAGANZImB4/nXWuNLI7LRzPZIUlmXWDrqh2mgbOHJt3B6OcsYOsAnQETroNp51NOH6GXEEgmBA0d2IGunpkeqjQQaeKP1V9xKlBKyFkfJq3KQdTV6cUyMe011coK6KrEzdnkoEC37qD+JnJcVnBLiCcsRChdp+rPtq7F4LrHzyswIDLmWRn3BOvp+0CjQA48eBHYBOqwezDKXRWiWERmA1jU+BojiGG6xx21BymASZPfA5jke4Glg4dvlZdwR2ADIdW7RB1ErAAjfwFF4gMxGUxAiZI3a2f4TQIuXg5BBzDTz3zEg+qR7KuxeCDXMxcDXNlPcQi+8pFLfi9/SSQJ/4jdkRpPfBnzzDuq+9gXYIZCsqKu5iQ06+XZPmKoQbguGm2wIKxsdwd/8Ap9xq3EOsmSBoPnMD645b0BhsJeDIxfQGSuYmN9JjtQIHrNF3L3aGp2HzgB5wfOkBVAffLlmNSSe/SdtQTNeJiUY9ghtPpP6/ZNetdI0zE9/bAgiI91VPeMat3/PHh+NIZYuIBE6aabvuPCqrrj6s6Eent/UVQlwgkFiO/tiB7q8uX9IJGojV9CJ18jUlUXo4CyANo2c+Psqy2AQRC7fRaNNeZoG3iTO4/wDEO245Va98d4IO0u/I+XfTQUE4lUZFDHLOYDsndgRsZiJmaGt8LWW7ewj0dpEyNd4M6czUr6ZkXtAAA5jqdCIMdx86HwmFCsDnXnMHmQoHOT8720xHX7Nu4c+YjM3dBnKNDIkaJPrq/BYFbU5TM6cuRJ+80BcwdsgRcWMo8SSBrJmYPd40ThGCgqGByk7ctdtzSYIpxnFct+1bBENObv1JCR36g+6gLPHFFsZ8xISWaNJAZss/SyrMeFF3sCrZyT2mIIMCVyREesE+s0vu8FUiM7RBEablWUN5hWIjbSnoGpYeNKSBleScpEDsnNlGbXST50DxnFOjrlZh2Z09GesQE3PqwSKlieHnrFZRPbzli2g7UkZYhp5TtNSx2EW4wJLaAqQDAIJBIbnEqKNA1ZRc44sxlbeBtqvblxrt8m3jt30sPHQrMXDDMwhSRIXq0JIE6+lMDXU0ceHIDJJ3kAkQB2+yPDtt7fChP0Yg2d5782sABcsj5sAD1UaBqF4bFZ1zQRqRqR80kTpykGrOsoW1lUQNpJ1PeST7zXrXaktFj3da6hi5rqVjDLNypWrsD1/jQlptO+uw94EV0YvAy/GXBI2gjmW/CoCANhB10zkQP96i2KI01056VYuMPOT7KyIZ6rDvAII+nrpPqn86ve4v1II7n2nWAOUihVxsEiT7tKIXHEd/l2aBUXLcHcNjyciCCBp7ZmisPcQatoRqCM8f9d6DXH6RmJ8ezRAxsfOn7OnvoCh3YxAIBGxrzEv2TIBEjSCefcKV28S2mp/ZopsXEDn3xI9dSOjxLm+0beg8wT4+A1irLTrzCxz7D8518tDVYxrd/wCyat/SMHw8jO3vqrFQw4Xe7PIc9Aw3899qldmdAToPmqZ20BOs0vHETp79DvUr2OERI2+lB/6VNsdBeY9xOk+gm/51RcZvrfZSqDdWJzTr9Md9RN8bTpvObWmKi21bJ1JIM7ELXjWjm9PTyH5UFcY66x/r9+1V9dI1I027ff6qgsaWrP1iPZ+VX9TI9JvUfdtS3D3oAJjTxO21evdWN188zVSskZPIUjU6HxNAZ2HJ9tOyk/8AWuOLhdxPgdtu+hmx3e3vTv2piLbjNpo2o5C3v+HfpVli6RMgjxMT7qBPEN+1PrWqXx+g7f7S06YBmNuSBpPa7479qXme1AO0a3CRrp6uetWrfRlGYg89SDQd/F2VJED2b91IdEG8vGOs75qm+wkkhTJMHMdY/GuOPtkDs+0DvP5z66rbGpMQPA6RTEQdxEQkDtQSSQYH50NeAIj5OQO86GZI8qve+vJR6h/tVBxIj0D7KQypSk9rq4IkRRNu+pGhkDSgzjI+Ye6vTf02IJ5DX7qTTGqDDcryggLnINHrrqWWXQ7j2ceJ93t/ravAg3k+00rF7UUwsPXuPDiuDyZYspa2FWOrBzMYA3kn+ponDZWGYL2Z0kmSvIx3b1ThsMGHcSfSBEiI203o286pJbXs7czHOuaaV7Hdgr4a7sUcVwDg5rbOBp2S5JYk/NE77aUmOMua9tgeYkzWsQhtfQQQVmJ23PhrXuNwFm6Ib0o9L5wj+tq55YfR1wxVHSSMiuMefTb7Rr6hZwdkkdlYivnHEeBXLZ07a7Bh4945Gvo2D0VT84KAfZrRhx7F5LTScQ1cFan0APb+dT/RlnfIPPX86pXEzpvRFpxz1rTKujhbZw4Rhz/hr7/zqY4NYOgQE7c9u7euF4VaMTSyoVsUcS4ZbtvMdk+Jie7faqWwykjs6+um+McMuU8/w50i+NRM6EGuiCi1sQ21yEHDLJB0UDcfh7qou4cW3gSwIG5P51PB4x82npNprVWOvHOJEaVUYxUtiZ5mty0W1O+3dXjIvIV7hkVtC0Hlpuaj8WcgmOcbiT4itv472RzuOIlepXbUSRGnmasIG0D30E9+G13/AN6sOIrTLDhIzzS7J3bKxtVVpFj0R7BUbl/SqDdijLHoWaXYZkXuHsFdhwudRlG45Dvob4zXuGvfKL+sKhpdFxb7NKLVv6I9gqu7aWdh7BQ13E17exEzNcLR3oleC66D2VRcUbiuvXBJqm/f3ooCy4wjYUPn30rxrmlUPc0igKI3Rz7q64u/nQ/Wb1N7mvmKQyvKa6onEgcq9oAyK8qNwxrq6vQkcMdhjhWOnmfvWrsWxzjX5rfeK6uriluz1cPZF/CxMzroPuNHZRDef4V1dWci3yQuGIj6QpiTXV1HJhMJt7eqiOXsryupknKasU11dS5EV3j6PnSniI+UHlXV1bYe5Eti3hgljQ2PY9a1dXVS/YHsiVk/JNXM5Fu3BO/4V1dUf6Nn/UhgEEtoPRFJbnpGurq2wtjjxeStzVN86V1dXQjmZ5aO/wDXdXuEPyg8/wA66upS5HHgcrtXXDXV1cD3PQWxG6arJ1NdXUhkbvOhjXV1IZURvVJOgrq6gCp966urqY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AutoShape 4" descr="data:image/jpeg;base64,/9j/4AAQSkZJRgABAQAAAQABAAD/2wCEAAkGBhISERQUExQWFBQWFx8UGBcYGBccGBgWGBcXHRkYGBocHiYeGBojGhUYHy8gJCcpLCwsGB8xNTAqNSYrLCkBCQoKDgwOGg8PGiokHxwsKSwsLCkpKSwsLCwpKSksLCkpKSkpLCwpKSkpLCwpLCkpKSwsLCksLCksKSksLCkpLP/AABEIAMIBAwMBIgACEQEDEQH/xAAbAAACAwEBAQAAAAAAAAAAAAAEBQIDBgABB//EAE4QAAIBAgQCBgQKBwYDBwUAAAECEQADBBIhMQVBBhMiUWFxMoGRoQcUI0JSYpKxwdEVcqKywtLwJDRDc4LhU7PxM1STo8PT4hYXJWOD/8QAGQEAAwEBAQAAAAAAAAAAAAAAAAECAwQF/8QAJxEAAgIABgICAgMBAAAAAAAAAAECEQMSITFBUQQTImEUMiMzQnH/2gAMAwEAAhEDEQA/AEPCcNlmR5U5GFUjWNdNPHlVPC7Onrpje7Md9PFlTbNMJfBAn6OGYd1Tu6HKoJJ19eoE16Mzbk0bYsmuf8h8F+qL3B+H8OZVAJJ8TE70e2DB7vPmKnbsGiEsH+hUe2fYeuK4Bv0bKhSdufPz8/Gi8PgVAifXz86uWyaIt4c/1FP2z7Fkj0VWMIFESSJnU0T1Snwqa2D31emH8an2SG4p7nlm2o51YLY3mpLh6kuGpeyQZUUpaA0ry5gg2hLR3QIov4tU+qFNYklyLLHYAXAADKPb/XOo/EgJ56RqNvGmXVjuqDWBNV759k+qHQm/RWXafZUv0Ue/3UyayJ2qSWR3Va8rF7Ifj4fQpPCj3+6ong5POPVThsMO6u+Ljupry8XsPxsLoT/ok82HsqF3hZ7/AHU8Ngd1VvY8KT8nEfIfj4fQhfh5Ph6qrucMO86+VOrliqWs0vycTsPx8PoWYe0VERsZ2r1sSR83nNFvaod7NS8ab5LWFBcAV66e6hC5B2pi1o95oa7bI50vbLsr1xAus8Ki2J+rV7qaoZTT9sheuJUp202qp7PfoKvRjUrwkEeFNYshPDQtbCKTtXtTBYaTXVv7Poyyst4cgUHWTIMAzGm1G30EDxNQ4Za0kgAkyY894ovEKdB/X9a1ONydEFUUKcfxK3YVWeYJgQJ1iars9NsOPm3Psj+agem6diz+sfcv+9LcFhXKLGHtv4sSCdeY6wfdWEYJomU3dI1KdO8N9G59lf5qu/8AuBhvoXfsr/NWct4C7ywdk/6j/wC9V3xG/wD9zse0/wDvVpkiRmkaFPhCw4+Zd9i/zU+6P8dTFK7IrKFIXtRqSJ5E0Db6P8PgTbsTAntc41+d3064VgLFtSLCoqkych0nx13is5ZeEUrFnE+lBw/p4a6ByaUKn/UCffQ2D+EWwzQ9t0B+dow9YGvsmtcLc/1vWO6UYLhqzPZu/RsxM/WX0B64NEVF6UDbRrsBjbV5c1t1ceB+/mPXQvFukmHw/puC30F1b1jZfXFfL+GYS+7n4utwsOaTIHiRU8IiLd+XRyAe0gOV/XIn7vOtPSr3Jzs1lv4QLtx8trDZidhmYtHkBp91abh17FMC163atiCcoLM23P5q++qujPEMEVyYfLbJ3QjK5859P2mtCLXhUSpbIa/6fNz8IV47W7Y9bfnVbfCBiP8Ah2v2vzr6SuAtjZEH+lfyrhhFkdkDXuHfTzR6FT7PmZ6c4j6Fv2N/NXidPMR9C37G/mqXALH9uX/Mf7nr6KtiqlljwEbfJg+GdNr9y9bQrbAZwp9KQCQO+j+kXSm7YvdWiIRkDyZnnOx8K1Yw/hXzzp0CMWP8tfvapjllLYbtIs/+ucTP/ZJ9l/zqLdOcV/wU+zc/OrP0nxbbK/8A4S/lVWL47xC2AbmZJ5m2APbEVrlXSIt/ZRc6d4v/AIKfZufnVSfCFeBHWWVjwzA+qZBql+mONmBcGv1U+8io4rA8RxWVbiEqDmBIRVHjI/3ocEt0NNvZm3w+IW6iuuqsMw74PfVOIuRpEnu/PuqWCwYsWEQsIRYJOg03J7hNYvpH00JJTDmBzucz+r3DxrnjHM9DRypajHj/AErt4eVAz3Pozov6x5eW9I8P0+lwLlsKp+cpJI21g8vL30n4Vfw6Nnvq9wzIUAZfNpPa8qL4/wAVwmIEhLlu4BAYKsEDkwDaj7q1yJaGWe9bNkrhgCpBB1BGoI8KHxJygnuBPsrCcD6RPhzBlrZOq8x4r4+Gx8N63NjFJeTMjZlbn+B7j4VlKGVmkZ5hNwjpAuIJyqy5QCZjn5eVOBWe6JcPNu25IILORqCDC6ffNaACk6ukUrrUoI8PdXUd1flXld6SOVzZPhwIRdBtO/eZonFCSvr/AAqtMSqoJie4eXKvMPdLtJ0008prPFi8jZ0xnG1HkB450dbEi2AwULJ9GZmPEd1LV+Dt/wDij7H/AMq21i3Se1iruW1iDcOW5dC9VC5QjtlABicw3Jnvrmi3WgSSsTJ8HDn/ABF+wP5qmPgzef8AtV+wP56fcT4+Ld2A6AWgGuKSAzhtMiTzCy/2Rzo/i+NuL1Bs9osS+UQesRLZYqDyJEQe+KrNImomYHwZP/xR9gfz1qejPAGwlt0Bz5mzTAWOyBESZ2qvE8aLtaFgyhuWs76bXGEWxM9sqSx+iB3mtIiVMpSe5SS4EHEeB4q/IOIFtPookeotnk0Lwz4OLaNN1jdHJfRX/VEk+0Uy4w7/ABmxbJdbV1biShgi5AIM8uyD7TRFrEtYW1ZSbl691mRrrEibcxnO+wUQB7KE3WhOgzwmEyKFREVRsqmB7AtdjeDpfEXbSOORJMjyMAj20rPSwm3aK2wj3C69tiVDWj2hKgliYMQNYp5wjiAvWluAqQ0+jMDX0dQCSNiYGoNKmtQszT/BranS46ju7Jj1kTT7hPAnsgDr7jqPmvlI9Ry5h7aq6UWg1oJnFtzJQl8oBUT3gGdF1+l4VBekLtZw1xAh61xafMSMrmRpHIMCT4R3zV/KSFoh2Lbd6+w1TfvdWMzERIGgY/nSpOkVwWGZ0XrFvDDGCcpYkDPG8a7fdQWJxTGxet3ETOl1LDMhIVs5XtRy0bafWKWVhZVh+HYW3cF9OsIDE55lQzAnURMQ3vG9P8JiRdBKEEDT0TWatW2KWc8aYoICCYZWzZyVnY6CDRvCmIusq20a0L7owntLop6ydsg2jypuNgmPWst3j2f70k4t0Rt4h89wtmyhezAECe8HvrsLxxjcVSVtDrOq6vq3LBgSQM0QM4IPhy76Y9IsStvDXGYZhEZZIzFiAASNQNdT3TWdOL0L3OKGNCvnH+9VtbeI7JHiD+dIOF8GsriHtlctxHBgFhbZDbLK4WSCA6neYgVC1xC7Zw7OApKYhrT5nuNmGcKILajVvdtrTcegslxHoXh7pkoEPMoYnzGo9gqrB9EuoPyV66o7sylfslCKm3HsQpIZbbC3iBh3gsC2eMjLI0jMJqT8YvNfKoilEumw6z2zop60HYKs6j30POCylHGuANiBle64UclygE95GXX7qW4TobYtggot0nnc1PkBECjLPHWa4MxCKbps5MlwuHUmJb0QHWI7p86cXEouSQUmZ1+jeH/7va9/5ULd6LYY/wCAn2mqXFGuEYq6LrobBhFBAXRFbtD52ckj2VHj3FihRUdUYr1pzbFR6Kf6zp5KaNexaAWJ6HYYgjqspI0Ku0jxE6UBw7ozdw7Sl7Q7rl0Pv0PjTniPEGe3YewfTcEAx2hkdih7jK5fOgsZxkubfU+jmTrCdxnYAW/Bt57o8aLYNI84Xw5rCZC7XJYnMx2nlv4ffRbHfyirXqJSoLQMSRpJ9teVK4uv9d1dVZmFItVJPvplw+32j5ULaSBTLhq6n1V63l6YZ5njf2DCzbrPrYw73LXVBhdN4O1sl/kgrZrhKTlSYiec6b1ouuAMc/MVL42FJkQeeoryk6PRluJMJxbIDCWtblwwXlnKuoIGpl2LaAgbd2tdh8Z1WVxbXKgBQB7kqLiXWOhlQALRmBoD4Vp0B+h71qxAfoe9aLFRmm4ggi31SlRczZ7DnJ1rOgVgwE6m6wJ5MoHPTaW0oW2p+gIGm60ZaZvoftCluMFx/CTdKnrGTJLKUC5gxBEywOyk7DmdaFHRh8to9e/X2jK3YEantApsQRvzNORm+j7x+VWLm+j7/wDamm0IVL0eZVC2bzWsssp7LfKMzF2cEagyNARGvfTDhuAXD2gi5iok66kkmT7STRQLfRH2v9qkA/0R9o/y0WxCw8KW5dNy6GuDLlW29tMq6z2dJmN539gFB6NW5YqbyA3VuqqgBbbjcqNoMeqnoz/RX7R/lrx7zLuB6iT+FUmxCLHdHM6Xltlh1j9Z8oTlVxqWTLrJMb7UBd4NcVWS8wJvFSYLntpEEHfMYG4jzrSXBnOubyDMBpO8RNRQINkjT6Jn271WYVGYTAOSECsYZTJIRsyLuD4gNy9hq7AKqlna4qdZDNbJDEso9Jl5NmG0xtT6/hFYZibkjbtPI8QNvXFVJh0AAKEwI1BMzuW11PPXvNKx0LMNw/PDK926FYXALjDL1gBloHa1DbSIjnTXFWettG3dtswYQwEe7XTXbyqp8JbY+gViNe2vPbQ0Z8ZMxHhMGPbUvcpCfC8HyEFjduZQFXMEnKs5VLCCwGYnXwqi50dVkvIWuhbj9bqV7LyG7O/zgDrWh7Wu3vqp831ffUtsdGfxXRdW635S4puOt35py3U2cSNSYGh0qKdHlW7cdbjxcguhIIZxEOTuNthpTpi31faapbN9X2mlbGhEOAdpS913ClXynbrVntg7gGfRmKNuJRD5p+b7TQ9wv3L7T+VIZkukVq0zXVawTfK5bRysQ+ZYBkDKMrH520TVWIxjWrtxR1ax1almzajIozNDTlEkCBFaiHE+iR5n8qovuwBJAjfc/wAtUmTRj/jTZg/UqNTcy9vMHLW1MdrLJ648u+hsTxAZTNtWB+VY2y4h4B15lg0ZvAgxpFatsXJgAe0+P1fChnxc/N+/+Wiwoqe3FRCfdXnxwGBG+nP8qIy1JYHct6/13V5RxwxOtdVUIj8UZdCNaZcMXf1UXhcOWEsSwgZpjw186sXCqjkLtpXpeTiZsOjhwMPLiGb6QdKmsXzbFpWAUNJZhvPICOVOMfjlt4U38ubsq0ZjBLZefrrJ9OrX9r87a/vOKb8cvf8A4u19YWl9wP8ADXFlVJnVe406K8bOKFzMmTJGzsZzZu/b0aps9KWbG/FhaGXrTbz53nSZMbcqWfBsflLq96Kf2iP4qE6JjrOJ5vrXbnub+YU3BJsVmz6ScU+K2RcVM7FwsFmA1DEnT9Wr+iXFRi7TOyBCr5YVmI9FTOp+tSD4TLsW7C97s3sUD+Kifgsf5O+vc6t7VYfw0lH4WGb5UWdIOlr4fEPaW0jBcupLzqoPI+NC4L4QO0OssLl5lGaQPAEkHy0pV03/AL7e/wBP/KSiumHA7WHawbS5esQlhJIkZdRO3pVooxpfZDbNl0h4mLOGW9ZVXBZdy0ZWBg6EHurLr09vf8K17H/mo+2pfgpn5gPsS7+U1icpohBa2KTZ9j4Nc6yxauOqhnUMQJgTrpJ7opNe6eYZXyhHZQYzALB8QCZIrQWLGSwE+jbC+xI/CsD0dwtl8JeW9cW1N1QHIEyFzQJ8jURSd2U2zT8T6V2LJQZGcOguKViCrTG/lQydNrJUsLTQGCx2N2DHv+rSTijW7N/BkN1lu3aQ5gB2lDvsNqJ6S8Tt4jCq9pcoF7KZCgyLTGdJ+lVZUK2OeGdK7F64E6sqzaAkKQTG0ivOG9KLN671QtFSZgnLBKz3d8Ul4ZiVxOMstbAVbSrmkqCSoMkAb7gUk4ffNvELd+at4Ame8tPuzeyjIgtmx4n0mtWb5tG0WIgSMsS0fnV3SDjlrCFc1vPmmAMumWO8eNYbH4o3MQ13k16B5AiP2Y9tNOntw3MSqLrkt5j+0x/ZFGRWh5mabjHF7WHsreNoOrFRAyg9pSQdfKgrvSOyMIMT1UqWylQFkHMQRO3/AFpHxbF9ZwmyeauEP+nOPuApJYxRXC38O+hzJdUesT+yVPqqVh2isxvr+MtjCnEC2I6vrcsCYiYnaayj/CDa/wC7e9PyrYcD1wtj/KX90VkcQo/TSiBEf+i1RFK3Y23VlWL6cWUKzh5zIr6FPnCY2q630qwrYd75TKEYKVyqWzHYDkZ118DS/pFxBcPxTrWXOq2x2RGs2yOem9IrmCjh125Ih76kBTJELcEN3HX2Cr9cWkK2aHhHS/D4i4LfVm2zejOUgwJiRsYBoK/07wwcqLbFAYziI8wN4qviVsfHOHkCJtpt6/zpPgrQ/RmI02vJ/B+ZpZIhmY94x0ssWXCm2zAqrhlywVYSDrVdrpLh3svdgqEIUqd5PoxBgz+BpBiMYtnEYW665lGHQkaa9lxz0qnh3DmxNnFdWsSyuo5SC/YHKYak4IFJjvhXSazfuZAhRt1BgzGsac4rQga1jOEY21eu2VvK1vEWYRSNFbLsGETm30NbRaymqZpB2EINK6rLI7IrynY6GXAXzWwSCCdYPjyqbKOtMeH3Vdw1IQjckc/KqLbS5/rWBNdOP+pjhu5WYz4QbX9otHvt/c5/Oo8XeeHYRZ5n9gMv40X8Ia9qyfBx71NJb13Nh8Kg3Bue9xA++lD9UD3Yw6COUxFwk/4Dn7JU/gaI+DexOIZjyte9mWlXCL4S5cM/4F1fX1Z/GtJ8GlnW+0zARfe5/KnPlguCn4SDN6yo+ahb7TR/BRPwZvF2+veit7GI/iFLenb58dlGpFtFjxOY/wAVX/B1djFkfStMPYyH8KEv4yf9FPTH++X/APSP/LWnPwgj+6/qN/6dJOmAnGX/ADH/AC0pj0v4vavmyLTZgiQx1iTl0139E01wJ8mh6M4bPwpl+kt0e96w3C8Nnu2l+k6D1FhPur6T0KwxXBWwwiczR9VnYj2j76xvRrB/262keg7fsBvxFEXqxtbH0+4vZbxB/GvlNi8gwty0QesNxWTQ6QMp9cSI8a+sDasxZ4xgmFzEizrbZQWyJmJY6Ea++ogxsz111RsCz6qtlCwidA7zpzovpLxSxfw8WRly3ASMoUSyXI259mny47CXMOcQbIZUlSCi5hB2AmN2nfnQ9viWEZrVv4uAL2olEj0nUZhO8g/aqr+hUK8ZaC4/B5YEokwAJnMNfVSXD4TPh8ZzKOtz2NcB9zGtxjMfYGJt2TazXIGVoXsDUjU6iMpOlD4jiuGs3+o6qDcgMQqZTnmM3M7++oUmVRjr+Ey4bCnYvcd58JRR7ko++7vj8SyWjegNayggQMoSfv8AbWh45xTD4c20uWMwglQFSFAOsTt6qhwrpFh7vWG1byOFNwiFBcCSTI31PPvp5nV0KuDGW7n9gvWjoUvoY7swYH3r76s6VcOyrhrw2uWUU/rKi6+tSPZTlumeEgzht9Tpb1569+9axsJbdFDIpWAQpUEDTkDtpQ5OLHVi7o//AHSx/lr91ZbGLHGk8QP+U9abj3F1wdpTklScgVSFA0J0020pPwvpfYv3lU2cjscqucpOaDAmJE1nG9WU62FuPEcZt+KD/lvWWSyWw2NUCct1HjuUNdBMeA+6tfxTpxYS8wFk3Mhym52QZGhyyJjcbip4/pHYtLauW7QYX51GVToRObTUyx9lXbVaCpGTtcQGIxWBFsN8kERp+qZY6cgATSz44LOHxOGcMLjXAR3DKRM+oaV9Ut4G2hORESdyqgT5xFZ7hfHLOKusOpAdBmDMFJIBjQxI/wB6nP0gcTK27GXFYBXEHqUBUj/M391PelWGf4q3UyrKQ3YkGNm28DPqqS9IbVzFm0bUOrFQ5ynVZgDSROtQu9J1DYgZD8gpY6jtQY07u+h22NJGQ4lxNcU+G6pG64EBj5FeY3AgmTtW9isthemGHNwRZ6vMYLjLzPOBMTWrtis59FwCASK6vTaBr2kUPAZTKNx7x3UMrDMf65Co4a+JMn/pNUh+20bZvwFdWPsc+FuIfhCPydo/XI9q/wDxrNcEGe9ZU7dYoHrcE1qenaThlPddHvVqznRRZxVn9fN7AT+FLD/QqS+QJir+W44H0mX9og1v/g5X5G63fcj7KL+dYHi2HjEXh/8Atf8AfNfSOgFmMIPrOx9+X+Gib+Io7mevjreMZd/lgvqRBPvU1R0Fu5cdaB55l/Yb8RUujN5W4o1xmCgPdeWIA1LAan9YULwhxb4ikHQYiJB5F2X1iDVVpX0SGdLf77e/WH7i1DGcMu4Vk6xV1AddmUjxHskVLpaP7ZfP1v8A01rQfCAv92H1G+63TT2QmuTYdH+JjEYdLkBSRBA2DKSCB4SNPCs3wLBxxW/9XO32yke5jTToGP7En6z/AL5q/h+EjHYp+9LUesMD+4Ky2bLHbbGvmvDx/YcT+vb++vpbbGvm2CH9ixP69v76vDJZVw3GFbGJtMPTQOvmCv3qZ9VE4xcmGwV4bqWHscsP3TXnGuHEWMLdA9K0qN5gSPdI9VMb+EzcKTmUOf8A8xgfcxqm1uJFvDXF7iV5xqEUgeoKn81ZvpDdY4m9cWSFcCe7Lov7laHoJZypeuHwX7ILH7xWetuzWL/yTtnKtnA7KZCWMn/VUrdj4G3Sq6HxGCYah8p9TOh/GoogXiOKVQAOquaAQNUWluIxYa3gWb/DlT/ouL/DFMOG4oXsffuJORrTnUaxkUa921FaD5BOi3H7NlOruWyzM4ggKQJCjWTO4NfQmFfPuj3GMNYtEXkzMWzghFaBlAiTqDINb1HDANyIn21liblRMn8I6/2ZP8wfuvWcw/ERiMdhDbQrkyK20nKdWMco760nwj/3ZP8AMH7j024XbUWLRCgTbXWAD6I9tNSqImrZ8+4eP7PxL1+5npfxFv7Hgj3Pc/fFEtjVsDH2bgbNcJVY2mXie4QwM0JxVCuBwmYEdu4R5EyD6xrVgb7i2K6uzdf6KM3sUmvmfRW81vE2SdrgZPPcfvpT7jfTO1fw95EVwSoHaiILqCNCeRrO4w3bdrCObRRbRlXkEPmbPty51EI0nY5O6oG4zdZMZedf8O7n/a09p09dELiFuXMey+i1lmHrKmi0wou4zG29CHQx5koVPtik3BFgYoHf4u4I8QRTbsnWzzGkfEsMeYuOJ/1E19FsGvlt7G57FqwoJZXZvPMdABvzr6fYOlRMvDD7Z0FdQBvEV1Zmo0stE6abSOYrluAsY5n8KqtYk7f0fKpWbkuSdNfyrqxloY4T1AemgnCP4Mp/aA/Gs/0KScSh7gzfsn860fSYZsJe/Vn2EH8KRdAtb51Gls8+8qKzg/gxtfIC49pjb2v+JPPmFP419B6OP1eCtnutm5+8341gOmHZxlwnuVt/qD8RW4xJ6rhzfVw8T/8Azj8aJO4oEtzC8E4HexRYW8sgZjmMbny3mrLdhrGJCtGa3cWY1EqwOh7q0vwZr2bzAg6qvuc/iKSdLoXG39QJIbfvRa1U7lRDWlhnSrXGYj9b+EU+6fH+7fqN/BWb6R4gNibrAjWDy5op/GtV0/t9jDty7S+5D+Bo6Fwwzo/xPqOGm7GbKzdmY3uxvy3oY/CRzFgfb7v9NB4LEA8KxCyJVxPkz2yPfmrKMdDqNu+hJNuwbPtlm9mQMdJUN7RNJLD4HqSVVeqZwjCG1f5sjcedM8GfkE/yx+4Kw9jhN1LWHdQ2W4y9YsHR0uHKSNwI/rWojyNmwvnDSmFYLsCqEGAADGvLQGhrvFcHbVrB7KrKsmV48RtrSTHJiC74kW5AvBlOufInZACR6J39dW8R4itzFA3EudRa1UC2xzv3nw/LxopAN7GNwlu3dVYRFjrFysBLjQeJIEaVPhT4a4jJZAyDRkgj0u8HvApFicOGOMzJdytctsCiyw9LtQdwJ1Ao/ozfulroZmuWxGV3UqxPMa6n31EkqKRPiNnBWAi3LSwxORRbLa6ToPVUsNxLBW7TvbCoshWAQqxJmFKwCSdffQnS20xbDMouQrsS1sEsohdR46Up/Rt97bsttyEvpeBcRdugZs0jmRpHmacUq1B7jO5iuH9W7dSq9XGZDaAdQxgHKeVW3Ol+HS3bbtZXnKAusKcpkTprSri2Du32xN9bTgMiIisO2xV0JOXuGWleN6M3l+MZUZgrgWgAT2WYsxXyEA06T3FbH/EOk+HOdblq4623ys3VBkVgYkmdN6bgqUBX0YGUDaI0j1VieIcIvF8TFq+S90skEdURm3cH0q2eHDC2uaA2UZgNs0CY8JrOaVFRszeK49hGRLz2pLXDaGZELKw3nuAkc+dWY3iNhhfL2wy4cwxZVIJiYSeew5b0mx3Re613EjKerh7lraDcfKdPskVzcJvnCpbyxcu3utus2oXUntAHX0UECqpBqWXeKYQWFviwCrt1eUImaZOhG3ze+qcR0jsZHFy06m3HyboJ7WiwJjn4UtxPBsQLd2yUzA31uqyQFIYNnyiezBivf0G6DFIbPXBnUqzPDMk7Bt8y8poaQah9viCZLlxrLWigk5lUEiJ0I9Ll7qAbjlnqOvFvslurbRZWTqW7xsfXQNvgt/qrltVdLdx0AV2DFEBl2MaQYAgVYvBLuXFWnhluDOrAAA3OcLPZ1A8NKmkO2Tv8dtI18BNbIkxlGbUCF7jLAU6sN2QYgkbd3hWRXozdmwW3Zib+o2zhhPfoI0rWzSlXA43yelq6h7tyCa6kUF4JSTzJmJ/KjbL9o7+lzqjhbAjKfSFXD0m867PJelHNgb2dZxyOxTtbsuo7JK+kAYgxRNh1U6KQfBQCQConbbtD391Zw2yS8dYTnuSIYKoZxBUwO0dBIJ0J2o17UPovziF0Owu2tAe7KD6prkOhj97aFwpAYsCdVU6KVB1I+sKsvYpLYUOTDsLYEAiWmJ020NZ1bfZICEgKxU5WUlvkYJB2ccyNCVJprxq2XVQokhmYeBW1cK/tZR66QhxgLqPnCSMrlGhQO0sTy186m1y1l6xlzLrJyKTC5pJ0mOyfdWas2mCnMrSQSuh/7drdgg6c82fXwarLyEg5FbZw4AYS8YnL56EbaarVUI1trBW21yDcjVE5GJ1G2mnhFWXrqZgryQdRIUqPMkQN6zjCcwgh1FyDlaWLXLmkxqBbBMTrnEUfhrNshQW1OfJ8mwUS8jKpJheQBOomKBDm2LTSoy6mCITWCeUa+iY8qrtWMOdciDfQrbEgGJiJiRQWE4aqXNG7SwT2TMaiAZgA90cvKInh2d3OcaHWEOjGSYk6iGnTmxPhTAe2WU6Kw05AjQcttqsVtJml2AwQt6g8gNo2A/L31f8AGIUSCeWgpAWHGLCnMTmXOoA1KiNhE/OHtquxj1cgKW9EPqpHZO245xS+0LSssLcJWFUkkkAA9kTygkVZYZEIKq+ihOcZV29YoAut8YtsJDGN9u8x3d9RxHEkVSxJgBTMDZ/R3/oUKuFtBgsPpoNWg7RJnWIHlFV3MPbGkXTssZn2Qkqd+R251OhQQeLouaesABykkDkucxG/Z1oizxFXYqpJ0mZEEBiumsnUchzFCJ1bSCjamTIO5TJO+vZ0r22yhswQj0uegzGWgbSTvpNGgF+OxoSJkg9x28TrQdziVvTtaExM6DQmT3bc6lxMo2UvIyyRG+gM9/KRQnxGyNOsjv1SJGYAxEc2oAubiVrm0axrOsRt7atYA9/tNI8Xh7KsRnYMuhPZOkLPcdQ4Ht00plbxiv6JBMTEiR5j10mgQG/EWzuotlltxmYMJkrmAC8+7eo47GBSo3zNk32kMZ/Z99C4zhpb4ywWWdcqanX5PKRExv30l/R4e84IR4aWjWQWvn5SfnglRHcKpJBY8bFKWyjUjQnSFMA6+YIqD3l01Gu2u/lSO5we4QRkGqgEyNSbVtSDzOqH7VVPgwl+2Oz6ZKqB2lTNeYFTsqw6yPAUZUFhfEOJFLkZZWFJMwRnfIIEa6+NdexSCSWUQcp1Gh7jrofCqeI8PZrq3VAJQLAPM5jmHh2W0PIgUh4jw+4A7PBJkDQvmlbggADsEhgBMwaKQW0PLuNQT210IB7Q0J2B8TV6qTSI8KcElYzZpVi50lmMlcpGgcgjnJ1FPA9JpDTKblsydq6pO4ncV5SKs9w79sxPeAPxNHC6QTMTPKhsNeyxsBU2vSTzE12eRPMkYYWE4PUrTibB7mbVBAQACZDBWjv7TCjV4qPotoYns8mynnsCRSleHDQg6yWYwJaXDa+sUWmG+t38vpXA/wCEVy2jVjWxxAFSQGMAGANZImB4/nXWuNLI7LRzPZIUlmXWDrqh2mgbOHJt3B6OcsYOsAnQETroNp51NOH6GXEEgmBA0d2IGunpkeqjQQaeKP1V9xKlBKyFkfJq3KQdTV6cUyMe011coK6KrEzdnkoEC37qD+JnJcVnBLiCcsRChdp+rPtq7F4LrHzyswIDLmWRn3BOvp+0CjQA48eBHYBOqwezDKXRWiWERmA1jU+BojiGG6xx21BymASZPfA5jke4Glg4dvlZdwR2ADIdW7RB1ErAAjfwFF4gMxGUxAiZI3a2f4TQIuXg5BBzDTz3zEg+qR7KuxeCDXMxcDXNlPcQi+8pFLfi9/SSQJ/4jdkRpPfBnzzDuq+9gXYIZCsqKu5iQ06+XZPmKoQbguGm2wIKxsdwd/8Ap9xq3EOsmSBoPnMD645b0BhsJeDIxfQGSuYmN9JjtQIHrNF3L3aGp2HzgB5wfOkBVAffLlmNSSe/SdtQTNeJiUY9ghtPpP6/ZNetdI0zE9/bAgiI91VPeMat3/PHh+NIZYuIBE6aabvuPCqrrj6s6Eent/UVQlwgkFiO/tiB7q8uX9IJGojV9CJ18jUlUXo4CyANo2c+Psqy2AQRC7fRaNNeZoG3iTO4/wDEO245Va98d4IO0u/I+XfTQUE4lUZFDHLOYDsndgRsZiJmaGt8LWW7ewj0dpEyNd4M6czUr6ZkXtAAA5jqdCIMdx86HwmFCsDnXnMHmQoHOT8720xHX7Nu4c+YjM3dBnKNDIkaJPrq/BYFbU5TM6cuRJ+80BcwdsgRcWMo8SSBrJmYPd40ThGCgqGByk7ctdtzSYIpxnFct+1bBENObv1JCR36g+6gLPHFFsZ8xISWaNJAZss/SyrMeFF3sCrZyT2mIIMCVyREesE+s0vu8FUiM7RBEablWUN5hWIjbSnoGpYeNKSBleScpEDsnNlGbXST50DxnFOjrlZh2Z09GesQE3PqwSKlieHnrFZRPbzli2g7UkZYhp5TtNSx2EW4wJLaAqQDAIJBIbnEqKNA1ZRc44sxlbeBtqvblxrt8m3jt30sPHQrMXDDMwhSRIXq0JIE6+lMDXU0ceHIDJJ3kAkQB2+yPDtt7fChP0Yg2d5782sABcsj5sAD1UaBqF4bFZ1zQRqRqR80kTpykGrOsoW1lUQNpJ1PeST7zXrXaktFj3da6hi5rqVjDLNypWrsD1/jQlptO+uw94EV0YvAy/GXBI2gjmW/CoCANhB10zkQP96i2KI01056VYuMPOT7KyIZ6rDvAII+nrpPqn86ve4v1II7n2nWAOUihVxsEiT7tKIXHEd/l2aBUXLcHcNjyciCCBp7ZmisPcQatoRqCM8f9d6DXH6RmJ8ezRAxsfOn7OnvoCh3YxAIBGxrzEv2TIBEjSCefcKV28S2mp/ZopsXEDn3xI9dSOjxLm+0beg8wT4+A1irLTrzCxz7D8518tDVYxrd/wCyat/SMHw8jO3vqrFQw4Xe7PIc9Aw3899qldmdAToPmqZ20BOs0vHETp79DvUr2OERI2+lB/6VNsdBeY9xOk+gm/51RcZvrfZSqDdWJzTr9Md9RN8bTpvObWmKi21bJ1JIM7ELXjWjm9PTyH5UFcY66x/r9+1V9dI1I027ff6qgsaWrP1iPZ+VX9TI9JvUfdtS3D3oAJjTxO21evdWN188zVSskZPIUjU6HxNAZ2HJ9tOyk/8AWuOLhdxPgdtu+hmx3e3vTv2piLbjNpo2o5C3v+HfpVli6RMgjxMT7qBPEN+1PrWqXx+g7f7S06YBmNuSBpPa7479qXme1AO0a3CRrp6uetWrfRlGYg89SDQd/F2VJED2b91IdEG8vGOs75qm+wkkhTJMHMdY/GuOPtkDs+0DvP5z66rbGpMQPA6RTEQdxEQkDtQSSQYH50NeAIj5OQO86GZI8qve+vJR6h/tVBxIj0D7KQypSk9rq4IkRRNu+pGhkDSgzjI+Ye6vTf02IJ5DX7qTTGqDDcryggLnINHrrqWWXQ7j2ceJ93t/ravAg3k+00rF7UUwsPXuPDiuDyZYspa2FWOrBzMYA3kn+ponDZWGYL2Z0kmSvIx3b1ThsMGHcSfSBEiI203o286pJbXs7czHOuaaV7Hdgr4a7sUcVwDg5rbOBp2S5JYk/NE77aUmOMua9tgeYkzWsQhtfQQQVmJ23PhrXuNwFm6Ib0o9L5wj+tq55YfR1wxVHSSMiuMefTb7Rr6hZwdkkdlYivnHEeBXLZ07a7Bh4945Gvo2D0VT84KAfZrRhx7F5LTScQ1cFan0APb+dT/RlnfIPPX86pXEzpvRFpxz1rTKujhbZw4Rhz/hr7/zqY4NYOgQE7c9u7euF4VaMTSyoVsUcS4ZbtvMdk+Jie7faqWwykjs6+um+McMuU8/w50i+NRM6EGuiCi1sQ21yEHDLJB0UDcfh7qou4cW3gSwIG5P51PB4x82npNprVWOvHOJEaVUYxUtiZ5mty0W1O+3dXjIvIV7hkVtC0Hlpuaj8WcgmOcbiT4itv472RzuOIlepXbUSRGnmasIG0D30E9+G13/AN6sOIrTLDhIzzS7J3bKxtVVpFj0R7BUbl/SqDdijLHoWaXYZkXuHsFdhwudRlG45Dvob4zXuGvfKL+sKhpdFxb7NKLVv6I9gqu7aWdh7BQ13E17exEzNcLR3oleC66D2VRcUbiuvXBJqm/f3ooCy4wjYUPn30rxrmlUPc0igKI3Rz7q64u/nQ/Wb1N7mvmKQyvKa6onEgcq9oAyK8qNwxrq6vQkcMdhjhWOnmfvWrsWxzjX5rfeK6uriluz1cPZF/CxMzroPuNHZRDef4V1dWci3yQuGIj6QpiTXV1HJhMJt7eqiOXsryupknKasU11dS5EV3j6PnSniI+UHlXV1bYe5Eti3hgljQ2PY9a1dXVS/YHsiVk/JNXM5Fu3BO/4V1dUf6Nn/UhgEEtoPRFJbnpGurq2wtjjxeStzVN86V1dXQjmZ5aO/wDXdXuEPyg8/wA66upS5HHgcrtXXDXV1cD3PQWxG6arJ1NdXUhkbvOhjXV1IZURvVJOgrq6gCp966urqY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406" name="Picture 14" descr="http://www.ushmm.org/lcmedia/photo/lc/image/alpha/cd104.jpg"/>
          <p:cNvPicPr>
            <a:picLocks noChangeAspect="1" noChangeArrowheads="1"/>
          </p:cNvPicPr>
          <p:nvPr/>
        </p:nvPicPr>
        <p:blipFill>
          <a:blip r:embed="rId2" cstate="print">
            <a:lum bright="19000" contrast="-34000"/>
          </a:blip>
          <a:srcRect l="4944" r="33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9404" name="Picture 12" descr="http://upload.wikimedia.org/wikipedia/commons/thumb/1/10/7TP-2.jpg/170px-7TP-2.jpg"/>
          <p:cNvPicPr>
            <a:picLocks noChangeAspect="1" noChangeArrowheads="1"/>
          </p:cNvPicPr>
          <p:nvPr/>
        </p:nvPicPr>
        <p:blipFill>
          <a:blip r:embed="rId3" cstate="print"/>
          <a:srcRect l="8787" t="14286" r="12131" b="26190"/>
          <a:stretch>
            <a:fillRect/>
          </a:stretch>
        </p:blipFill>
        <p:spPr bwMode="auto">
          <a:xfrm>
            <a:off x="5105400" y="3429000"/>
            <a:ext cx="3104543" cy="2762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400" name="Picture 8" descr="http://3.bp.blogspot.com/-8LN-9Aq5K1E/TYRcTBJkHSI/AAAAAAAABN4/FD1Bky2UT_8/s800/blitzkrieg-pol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762000"/>
            <a:ext cx="3505200" cy="3222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408" name="Picture 16" descr="http://cdn.dipity.com/uploads/events/1cad7f7ef37d60fec67b26613ce4d4ae_1M.png"/>
          <p:cNvPicPr>
            <a:picLocks noChangeAspect="1" noChangeArrowheads="1"/>
          </p:cNvPicPr>
          <p:nvPr/>
        </p:nvPicPr>
        <p:blipFill>
          <a:blip r:embed="rId5" cstate="print">
            <a:grayscl/>
            <a:lum contrast="30000"/>
          </a:blip>
          <a:srcRect l="4000" t="29333" b="12000"/>
          <a:stretch>
            <a:fillRect/>
          </a:stretch>
        </p:blipFill>
        <p:spPr bwMode="auto">
          <a:xfrm>
            <a:off x="1198418" y="4419600"/>
            <a:ext cx="299258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410" name="Picture 18" descr="http://api.ning.com/files/YdzQviUQGmpX5cUBBTEtdnEtv1EUXUCEguQeGxNDpsbGWGE8vFMw-cJMWvuzVxr9VWKzz2Qab19FSzIw2jYh-LC6fFQvKtwe/c.luftwaffebombers.jpg"/>
          <p:cNvPicPr>
            <a:picLocks noChangeAspect="1" noChangeArrowheads="1"/>
          </p:cNvPicPr>
          <p:nvPr/>
        </p:nvPicPr>
        <p:blipFill>
          <a:blip r:embed="rId6" cstate="print"/>
          <a:srcRect l="6400" b="50120"/>
          <a:stretch>
            <a:fillRect/>
          </a:stretch>
        </p:blipFill>
        <p:spPr bwMode="auto">
          <a:xfrm>
            <a:off x="4876800" y="1143000"/>
            <a:ext cx="3619500" cy="1608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http://www.yadvashem.org/yv/en/holocaust/france/images/occupation/0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9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Allies Under Attack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German </a:t>
            </a:r>
            <a:r>
              <a:rPr lang="en-US" dirty="0" err="1" smtClean="0"/>
              <a:t>blitzkreig</a:t>
            </a:r>
            <a:r>
              <a:rPr lang="en-US" dirty="0" smtClean="0"/>
              <a:t> broke down Maginot Line, Paris falls and French government flees to Britain</a:t>
            </a:r>
          </a:p>
          <a:p>
            <a:pPr lvl="1"/>
            <a:r>
              <a:rPr lang="en-US" dirty="0" smtClean="0"/>
              <a:t>Takes control of northern Europe, helps Italy invades southern Europe and North Africa</a:t>
            </a:r>
          </a:p>
          <a:p>
            <a:r>
              <a:rPr lang="en-US" dirty="0" smtClean="0"/>
              <a:t>Battle of Britain</a:t>
            </a:r>
          </a:p>
          <a:p>
            <a:pPr lvl="1"/>
            <a:r>
              <a:rPr lang="en-US" dirty="0" smtClean="0"/>
              <a:t>London survives blitz</a:t>
            </a:r>
          </a:p>
          <a:p>
            <a:pPr lvl="1"/>
            <a:r>
              <a:rPr lang="en-US" dirty="0" smtClean="0"/>
              <a:t>Hitler looks to the East for further expansion</a:t>
            </a:r>
          </a:p>
          <a:p>
            <a:r>
              <a:rPr lang="en-US" dirty="0" smtClean="0"/>
              <a:t>Japan invades French Indochina</a:t>
            </a:r>
          </a:p>
          <a:p>
            <a:pPr lvl="1"/>
            <a:r>
              <a:rPr lang="en-US" dirty="0" smtClean="0"/>
              <a:t>U.S. begins embargo: ban on selling war materials (including oil) to Japan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http://ww2today.com/wp-content/uploads/2011/04/battle-of-britain-operations-control.jpg"/>
          <p:cNvPicPr>
            <a:picLocks noChangeAspect="1" noChangeArrowheads="1"/>
          </p:cNvPicPr>
          <p:nvPr/>
        </p:nvPicPr>
        <p:blipFill>
          <a:blip r:embed="rId2" cstate="print"/>
          <a:srcRect b="598"/>
          <a:stretch>
            <a:fillRect/>
          </a:stretch>
        </p:blipFill>
        <p:spPr bwMode="auto">
          <a:xfrm>
            <a:off x="5105400" y="381000"/>
            <a:ext cx="4038600" cy="6172200"/>
          </a:xfrm>
          <a:prstGeom prst="rect">
            <a:avLst/>
          </a:prstGeom>
          <a:noFill/>
        </p:spPr>
      </p:pic>
      <p:pic>
        <p:nvPicPr>
          <p:cNvPr id="60424" name="Picture 8" descr="http://media-cache-ec0.pinimg.com/736x/f3/1a/d5/f31ad54b0c7ebcf2764eae8b9b7ed978.jpg"/>
          <p:cNvPicPr>
            <a:picLocks noChangeAspect="1" noChangeArrowheads="1"/>
          </p:cNvPicPr>
          <p:nvPr/>
        </p:nvPicPr>
        <p:blipFill>
          <a:blip r:embed="rId3" cstate="print"/>
          <a:srcRect r="2108"/>
          <a:stretch>
            <a:fillRect/>
          </a:stretch>
        </p:blipFill>
        <p:spPr bwMode="auto">
          <a:xfrm>
            <a:off x="0" y="381000"/>
            <a:ext cx="4953000" cy="2108200"/>
          </a:xfrm>
          <a:prstGeom prst="rect">
            <a:avLst/>
          </a:prstGeom>
          <a:noFill/>
        </p:spPr>
      </p:pic>
      <p:pic>
        <p:nvPicPr>
          <p:cNvPr id="60426" name="Picture 10" descr="http://190152612307854813.weebly.com/uploads/1/2/6/8/12683649/3912288.gif?369"/>
          <p:cNvPicPr>
            <a:picLocks noChangeAspect="1" noChangeArrowheads="1"/>
          </p:cNvPicPr>
          <p:nvPr/>
        </p:nvPicPr>
        <p:blipFill>
          <a:blip r:embed="rId4" cstate="print"/>
          <a:srcRect l="1515"/>
          <a:stretch>
            <a:fillRect/>
          </a:stretch>
        </p:blipFill>
        <p:spPr bwMode="auto">
          <a:xfrm>
            <a:off x="0" y="2667000"/>
            <a:ext cx="4953000" cy="3897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www.lasalle.edu/~mcinneshin/325/wk09/images/The_High_Colonial_Age_1870-1914.jpg"/>
          <p:cNvPicPr>
            <a:picLocks noChangeAspect="1" noChangeArrowheads="1"/>
          </p:cNvPicPr>
          <p:nvPr/>
        </p:nvPicPr>
        <p:blipFill>
          <a:blip r:embed="rId2" cstate="print"/>
          <a:srcRect t="25549" r="1976"/>
          <a:stretch>
            <a:fillRect/>
          </a:stretch>
        </p:blipFill>
        <p:spPr bwMode="auto">
          <a:xfrm>
            <a:off x="0" y="716894"/>
            <a:ext cx="9067800" cy="5455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8" name="Picture 10" descr="http://how-to-box.com/boxing/files/images/noman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163"/>
          <a:stretch>
            <a:fillRect/>
          </a:stretch>
        </p:blipFill>
        <p:spPr bwMode="auto">
          <a:xfrm>
            <a:off x="-29953" y="0"/>
            <a:ext cx="917395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World War I Unresolved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Treaty of Versailles </a:t>
            </a:r>
          </a:p>
          <a:p>
            <a:pPr lvl="1"/>
            <a:r>
              <a:rPr lang="en-US" dirty="0" smtClean="0"/>
              <a:t>increases German nationalism </a:t>
            </a:r>
          </a:p>
          <a:p>
            <a:pPr lvl="1"/>
            <a:r>
              <a:rPr lang="en-US" dirty="0" smtClean="0"/>
              <a:t>Hitler violates treaty to re-militarize </a:t>
            </a:r>
          </a:p>
          <a:p>
            <a:pPr lvl="1"/>
            <a:r>
              <a:rPr lang="en-US" dirty="0" smtClean="0"/>
              <a:t>League of Nations has no way to enforce treaty and former Allies want to avoid war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Imperialism </a:t>
            </a:r>
          </a:p>
          <a:p>
            <a:pPr lvl="1"/>
            <a:r>
              <a:rPr lang="en-US" dirty="0" smtClean="0"/>
              <a:t>Allies still have colonies, trade dominance</a:t>
            </a:r>
          </a:p>
          <a:p>
            <a:pPr lvl="1"/>
            <a:r>
              <a:rPr lang="en-US" dirty="0" smtClean="0"/>
              <a:t>Mandates added in Middle East after the war</a:t>
            </a:r>
          </a:p>
          <a:p>
            <a:pPr lvl="1"/>
            <a:r>
              <a:rPr lang="en-US" dirty="0" smtClean="0"/>
              <a:t>Germany, Italy, Japan want to build empires</a:t>
            </a:r>
          </a:p>
          <a:p>
            <a:endParaRPr lang="en-US" dirty="0"/>
          </a:p>
        </p:txBody>
      </p:sp>
      <p:sp>
        <p:nvSpPr>
          <p:cNvPr id="78850" name="AutoShape 2" descr="data:image/jpeg;base64,/9j/4AAQSkZJRgABAQAAAQABAAD/2wCEAAkGBxQTEhUUExQWFhUXGB0aFxgYFxwdHhwcHBoXGBwcHRwYHCggHB0lHBoXITEhJikrLi4uFx8zODMsNygtLiwBCgoKDQwNDgwMDysZHxkrNysrKysrKysrKysrKysrKysrKys3KysrKysrKysrKysrKysrKysrKysrKysrLCsrK//AABEIAMIBAwMBIgACEQEDEQH/xAAcAAABBQEBAQAAAAAAAAAAAAAFAAIDBAYHAQj/xABAEAACAQIFAgQDBgQFAgYDAAABAhEAAwQSITFBBVEGEyJhMnGBFEKRobHwUsHR4QcVI2LxgpIkM3KywtIWQ1P/xAAVAQEBAAAAAAAAAAAAAAAAAAAAAf/EABQRAQAAAAAAAAAAAAAAAAAAAAD/2gAMAwEAAhEDEQA/AO0ZaYy1NUbVBBcWoytSuajmqGZKeFrwNXuaiFkpZaRevM1AitLLTC1NNygey1GRSNymE0DppjvSJqJzQSJerxr4qjcO9NR+9BcbWvLdqm2rlThqB3ljincV4rV6SKBhNNz60iars1FWzeETVZsaO9UMdfyoZOgrMXupnUzpQbC/jwB3rOeIL5KzOvag13rca7xz+/3rQjHdczb0Hr40qd6IdP6pqNdP3/eszexM1awYNB0bA9WUDf8Af/NPxHXARAPesKMUQIqtisaeDQanqfU41BoDieskmJ/OgrY417ZTMZOgoNxg8WCinMBpSrP2GhQKVB3QtUTNXj1G1QNZqZNPiqPT+oC699Yjybnlkzv/AKaPPt8UfSqLJNLNXHfHvii4cbFjFTbQAL5RIAadQTMOdpO3Heeh+EvEtrGW1h084LLoJkcEwQNNttNaIPTTbk8VIRTDQRgnmmsa9c1ExoPQaQamE0lNBKGprGmE1HcagT7VWuaU/PIHyryJop1k1ZR6qYe1lUKWLRyd6nWiLANeFqYGprmgV65Va5cMTH0FSldaivEKCSdBqaDO+JXMHU5QvwgczvpvwAPnvWOOJHf5g1sP83Q58+WTMT+X796531N5utBjU0U6/eJYwaYLUjWJqG2de+taTw30drrgkemfVQVOn9Ozn4Se9GE6RtpWzTDKq5Qo1H9q8t4Gf6/yoMPi+mkL2IoBeRiSFE10nqvT80xyaDYXw64M6aH8BQY/pfTXdvh271qP8lzAkALA+E/rWifpio6FRvuTtXnXgqrnGhAie9BkT04/xflSqdOrNFKg7QwqNlqQtUTNQDz1JTfaxDBlQXJjQgmND3n96VyXr3iO4lnEYeyf9bFYy6pH/wCwJ6EhiDoWb0j/AGg1veu9d+z4/D2oBGITITI9DBjkMdjmIPyrnfVvCuJtMepWRnK4l7nlspLZVvNkeN2UgAnYgGfkGP6z09sNfuWHIzW2gkbcEH8CNKMeF7V+zauY6w4Bw7qrJyVbcnX4dh+O0Vl8TiWuOzuZZ2LMTyWMmtJ4Lv3cuLsp5Xl3MO3mtcYqqquz6CSZYgDnN7UHfOnYwX7Nu6sgXEVwO0gGKmesT4N8XWDh7FoW8QSiJbLLZdlhVALkqCAuaR30rbNRFQ3AWK6yIO2hnseaRWmvbPmBiYUDKB3J5/ID6mrWWgqkU01PdWqSZs7ajJAAEazz9P79qCRniqdvF582jDK2XUROgMjXbX8qmvWwYmDBBHsar2yMgY6AjMZ0idTM7UU3E4lbaM7sFRRLMdgKE9I8Z4O/cFpLhztouZSAx7Ann2rn/jvxr5zGxZymyIliPjYTrr90cfKayvT8fkYNOoMjQbjUH8aD6Bx3VLdu5btMxV7s5NNDlBJE7AwDV+04ImRXHsN4gXF3rTYySLYKjJpuQZaNY0GxG1dEwZvrftAXbRsMjEIE2VcuUqQdYzAHiAOaDRVFdao8ZdIVssTB1/h9zG/sOY43oXhcZ9nwPnXbnmLbt5i53aBP1k7HmRQMt9WL444dPgtWs906aOxARf8AtzNHy7GR/ifrPl+gc07wdg2XD+Y5/wDEYhzdu/U+ldeFGnzmhPjrDXIDCDA5EH31oM9jsdbaJ0Y8VBewpuNB3jcfSg9zFlivpE5gJidAO/Ouv4VafFPanUyRrp9f6UBDC4Jg0RtXQPCuGZFJbSRWM6DilyINSREkmSTydfc10DB4oEAgjQbfrQEcU4A9RCgckgfrpUfh/qJv2Azp5bZmUrMxlMDX3EH61nPFWI8zD3FJCqyNE/E0D7o4EkGd4B20NQ+A+tq+HcRkCNG4O4Ee/BoN99lHaoWwyjTiag6F1NbyZlcOu2b5b1a80TUETooHes11x5ZUaCh3PIj9mtNdOYxxH96zvXemi4RrlgHbn3oMTfsHMco0nSlRm5hYMa/WvaCHqn+IGJuW0ClbTKJbLMkiBrm0jfQe1AsX43xzAj7QwBEekKD+IE0IuXZkn1TvPen3rousCTliBI4gQNhsPxqiTDX7beu5cuJdGxJLFm7/AO36mit3xxiGW6jMDbuW/LiIYAAqWU/xGTvQK/hxrluI8DWNNvmJoQz5uIFAR6fgraLfZ1zTaZbWbZWaAH0HxATGwkz2q14axeEsLnvYdr19W/01MG20iBnntvGUmYM8Ad9tYhwpdEbLnUGQY+GZ3qTCWrRDZywfKxRtMsgaSDrvpQdc6N/iDhWQKUazl9JUAZUA04iBOkAURHjrAk5fPEnur/8A1rh1rqjeWtoZEyknOF9TEmfUeY4qK0QzDOed+fxNB9B/57YIJzGAdTlMCBMk7RHNLA9ZsMinzbYJmRnBhviYTzBNcaAUapnNohQ65yozfegycwA+Wp2q5gcR9kktb8xLh9KvAM7ISYJgA7CKDs19gVMMBI3njv8AnVO1fQu1sMCyAZhOonaa5T1fB3E8tXuZhcCiLRJnLAAj2EnWOKE4wG1cfLdu2lmdVLmNvWyxQdox91UQudYIj5kgAD3kgVyP/Ejxpce5dwlo5bKHI50lyPi14WdI5j6VT641y16VcrbZQwckwxkNK8zm10OlZTC4fNcUZlBJ0LGBOp3juKC5jfDuIt4ZMVct5bTtlE6N7MVOyng8/USMtvGprV4jxFi7YbD3bvmJGocFgQYO9xQxHH9jWWFrMxA2FBKuLI+HT3re/wCHfii8963hrjSvqCt94AgyoPzymeMulc+ZI33q30fqTWLqXbZh1Oh3iQR+hoPoPF+XatMbjZbSITcYniI1O8+412rK3VOKXAWJzo6/ab+oE2ky+WmXT42KCDHwmuf4/wAV4i7Z+zF/9MwCAAC/qJJY7mSZOvFSeGPFDYMuUhi0L6hJyLooBn07nvxppQd0Z5GqR7Gs/wBdw7OpKJcYqSPiAHuYbTvr86zuF8e4i4pa3hbtwRBKzC7yJCmTljWdzsNqHYL/ABBvm5btCygXMEykuxlmiWJMs2pNBn+udPvLeCwDqSDoBpHbsTFTYsXXyK0KzwjD1ajmGiNRO3eifUv8QG89osWyLYa3bkn+ISxjvlGmkUKteMrzXrdy8tt8hYqsZQCRHfgTE9zQFcNhXJKm2qDhip/I/TsdqvYXBqPTcuPcbUhFZgNNfVsI41gUNwvXcReJuhEWDAjQKCIPxGCdRv3q7YZ0VmRUeAzvmBfZfUZMD8NNIoJMU1tkvMLedxbuBcvqRSUIzF2ABMkj9BroR8NYa0q32CnOxtkodJz20aFnjMxE85aymJ8QGFZrmYKswoAXzMh+sA/+7iKI+DvFatfdb1tQHAA0LGVRLYH4KTJIAoNR4c6gvlBbds5WuXD/ANOd8pnjWIFFLthraubecMB6QxkH+wFZ3pF7D2rVu6Syvc1KhoAkuw0+GAJk/P2FUMV1qD/pX3uNm1DoPLA1LRydYWd6De2cUWRAxIcjUAHggE/Ko7WFe6CTKgMVGbmANY7SKyWF8ZstweYsDLlORs22swdRzzWgwvjPDPmDYhbcREg5j3IB0H17UFK50K8xnOv/AG+0d6VWf/y/ptr0eYzZfvZWaeT6o1pVByuOOIqK4sUSx1oAZkG+p7Cr/QcAtzMzTOQ5SokE9iKoyyQW1n31irljo7XUd0+C2JY9tJ2FE1wS4XEg4rDs6wSqbTO2o7VWC3raEqItXNY30B2PyoAFsjeSKs23deQfZo0kb66VdawLiCFVYP4n61AljMpSRAM5Y3IGkEST8vegpXznJYnUmTp/SoyOfu0TvdJZLFu8x9N0sAI/h039/aqyWwddl11AnXWBE0BLoa2bgCMSLswnplTJ0BABk6/KtF1npaq6JddhcCBS7gqpaCzZTsoiKwti95bBkY5gQRx+Yonib+VmS+sA+oQQWDECDIOv1J3PNARuPdRVtsUcb2nVpMme20idT/IVXwN9LQvWmuA6yGHqXReJGstpr296Gi5cTUkBREawddZHP1rQdKw9m7bPnK2uYp5eWW0gKAYkazG+3FBUwV+1dttYuBw2aVuFx5aAmSxkaafrxVLqvht0QuzSFSQwcMjCRCplGmrE6xRvw7i/LD4ZMrgmWDSpgRKkEVR6n0m1al7d68kt8IAI0EnPxMzFBnftxbW6c52yksIA0EEfU8VTw93LPvGtGeo9Pt5s4MW2MzzqdgNgfrFBRa44nc9vpQeYhGBhgROuo/MTuPlTr4QZSmeI9ReBLewHG29GejnFXitmwDdCmfhBA/6iPSPaa2/T+j2cND31W5fmQp9S2z+hPvQZjB+FL17DrdtWbhJBJLQAePSCAdp33qp0PpNnzzbxrtZGU5QBqWBAyk65ZHsfpXS28WDkmeANqH9UxljGJlugBgDlbkE0GNu+IMVai2sqqaKE1XTtFF+h9PZyuOvAIqXAXDHKWgSGCxr6so/HtQrA+F0V2fFFltKdl0Nw8KrHYdz+wdt9Q6eR5X2comnqW40j3JJOY/OgxjqpzMTBZm+mp/GoltL6Tq3cEac6fpW+xmBw9kB7loGyYNoJmytyWZpJ7aTx8qp4vqeHuWWNqyoYMBlMkRB+E7gwP1oA9/xCCqW0tWk2LcgldvSPfXWnXOoFx5QEljB9WWZIgCB3Gpqji8MqlM1gS86hiNT8IAUyI7frWgw3RXCMxX/UVDqTJUkZFAHEFgZOunzoMwLaeWkAzIkyI1jYfj+NSdMx/wBnvNcRQSAcoY6a6SY30nT3omego1olbpYqBoEgTvGpkn5CqF/pAtsVZs0BSSogIW3Uk/eA4A5oHLj1IAdmJGUwAMu2oC95j23qTEdSzKFhcsamNY4E/nQW5c3KTG2sT+XPyryzQXFBYkidN/rXhX1c9qQdgAFY6nYfverFvDXFXNBAMgGOwBP5EUDVHy/KlVzCdQKIF8uyY/iSTqZ1NKgv2LYMwZXtRro+L8sOmQG2TJBMaj3/AJUJaEfbUHvoaOYbp93FPNpApIk9vnQWusXDchXYwBnTQEieCRWTxjlXzIWVYiPfnTtRh7xuXGBAthNCQNyDUN9805iBA53IoM+t5VaSJ+fJ+VOEaPbZs4PqA009vpV3F9PlC6A+WTGveq+P6Tcw9q05dSLuqqrSRESD2oKl7EuCCNCPhnUCd4BECqWFImDI7+396t2rdwhrirmVQM2+nAmP1qs96SZWTsQNNudKC0luwqoxJd9c6kSABERBBk61WuWhMgH1bAjYfMnb+lSHBw4W22eQCIVt4krl3kbbVXx112cl8oJj4AIGgGwoJLeUkliARxsG9tNtKM9Hxdi2x89M1tpAFvdM0EMHmRA03nes7cXNE6tXuFc7cHeg3eA+MOcKbloPFlhlgg6BXB1ZvveoztUfX8CUthsi5AzHLJDoWgw4O5IgADYD3oXh8BcW0uV4U3VIYSDmIAECTprvWixWKvwrMqlgTLZc2aBAIAMZ4HM0GOsW1tAu3rUGTaZyuadiADMiJ7RQ6zgyTETIlZJEHtvHFGsdgzcXzRZIDMQQDsQNoJEayd49qO9CwNtgyD1EIpFwj0r3U+o6zI+lAfwrJgsIfKUCEzNHLECSe9czxvX2uMSTW/xeItlTaNzNpBYmBtFc+x/ht5JskOvABE/hQVz1M96lwvUTO9DLmCuDQowPyoh0/ol1zqMo96DqeAxTYvpxRcvmAQuZZBjYH9JrnLYW6NbuEMTByMVP/wAq6F4UslQtpNhue3cmmt4is4ZiqsLjEnNcI1mdgOAO1AFxGGa9gQmCTEKVIJR7iEAanckGfYDWaFeDsVlNz7RZR1S4hYsuUqYuDSI1mN/eta/i2zdBVyqNByuf0Omo9qCYjLfVodEQwXDE5TEnQg+k6zP5UFzxJ1FcOEv4VAwYeq9uV/2jT06UP6f4yN51tXBmW4Qp9pMTWdxttrTkWXa2p4LGG9/VowpmCxl204fyrbMpkMU/P0kCg33X3TCNCtFzKTGUQAeW11JifpxNc663iHY+vY6jSD7kDgUU/wDE4oviGJys2rxAJEQqjmIHyiTVW0GtXM91DmABRnB01gMB946GOOfcAPxGDNshWGsAldss6iZ5jepcGiEw7lR3C5j+EirOC6ddxV5xaVrjkFj3jSSSTE1fu+GsVacK9kgkTGh0HcrIFAN83K82hAGxaCe0xsP5TvUzXXdjcc5ix17k1BdVg2qlZ9v0Pb3qa3egQB+H6UDnCzzSpy4phpFKgIDC+ZcyW232k0bwFm7hl8zzCrqfhB3WrNvF2bYtA4cFrfxMD8VD+t9WNwnKNDt7DtQX/EeEsvaW7aYgsJaT96hvTruHuWyjllvKPS8DU9j7U3BXCthsy5kJjfY1RxeAygZY11Bn8qCRkYyhYDWdwF9zUPlE9zyFH1k/lUVrEMGlgGU6EGrGOKhi9uQCBAzfCeRQR9Me2l5c0+UWGcT/AC5ArzxB01UusbJDWydCuoI30/pSxSWntqQSH1DTGX2gjY03BoFSPiAaSCd4PE0AplytIOp4B1HHFSJhlfMVJ0E5cuwHcz3o11bAWi3m20yKYIEzvv8AnR3wvbRVcG0FLKUNxVOoOskn3FBi+mu9jEJcSGKEEAjQgfPaROte9Zdb1x7tu35asxJSZg7/AF5+VaPH9HvA5ipOkBwJle+g3FN6R4Ue4CScs7ZtDHcruD86Af0THnymtszZGB1US2moUe068UZ6d4ie4Ft27LHYNlHaAZn4e8yKunp1nCWGN17dosIJM5yIiFAbf6c1lbnidLeZMGhUNq924ZJPeKDfWOmrbkqQcxlgzSAe/wDL61V6ljky5E9K8eWoAP8AKsn4bxRv+YXZmVe5+Ink9h7UXxGKIWfKJA0ECgjw2ItKpS8rEH7zD+Y2qG30iy3/AJN4g9ppW+pWj6GzWyf4hpU17pVthmWP/WhoPTgHGjsrgd9D9DUBzyBbMa6BhI/HtUF5b1r4j5tv33H1obi1yw1pzG5Tt/ag1vTfFGJswl61aAmAUUie53j/AJrK+IMHbvXmew2RiSWR5Gvdav8AQ+tM142ngrlle/40vFwNoq8Brb/CSNiONOaDMWuh4h2y5de5YR861Hj7BW8ObXksALiDzLYOkrAkTwf5e9BsJ1hXGW4qlgPSwkNHaQdTQzHXC0HX31nWgO3ccHtr6JGgII24kcUKTG+U+gOWdVJ/cf3pdP6hl0MH6f0NWujdBuYu6VQ5VGrudQo4EDUseB+lAc6P4rcKy+UG5S2g9NsLqWIMljzDaAxzQjHdUvXczMwJuzmchc2UQI0Eqsdon3os/Smw4ZreYFTljTM0EtLDtAkgaCBQfrOID3bhWYZp1MkzuZ21M6UBPA306f5N+2fOe5bOYQQinSFDckc/KjPRus3b9u59qu5LLqQDsTJMgRqaxmGuZTBE6RrrE8gHQHeKuth3yIzSLUkJGpYxqNSDA2mI3oGnCqbj22uMQobIRt3WR79qiRVWACZ5n+lFGuPdtCxZtgAH1OoBZmI+8x2UAHT2qv8A5MUZVcZWYgDUcnnXQRQXcJisUUUoUyxAny5gac68Uqp9Uw/l3XRSrhTGZRodBtpSoDOL6Letqz5ttx3+VZ3zipI2nitw/VhcQW2YSGGscd6HeIehWCxyXv8AUABmNG+u1Bn1xIYBTMcxSwTjzMjkBfuk8+1U2slD6vrTrjByrAbaH+tBYxN0qxzKe236Uy48KAIIbkHUfOp0xIAbzBmMaE1Qt4U3kYpEoJg7ke1AQxyoLaSo5kqdZ2GYbe80S8N9CfEgR8IEBjx7CqPhXpRvuA0hRvpz9a6/0+wlpAqgCBQU+l+GbVpQCoJG7Eamiq4dF2AH0pty8KqvjRQXHAihmPwAZWCHIW3YAT+O9MvdQA5quepUHJfF/hq/ZZrjsbizudTWVNzjivoDHZLqFWEg6Vyjrnh1LN4DWGmNNB2+lBJ4NwIZGLNAJ0g66Vqf8sRVgE/maC4TrVuyuS0k5BDkAan2NRXfFLk623C91IoClu3qQ65h7iKddwSKua2Sp/2n9RVJuuroMrT7vr9QdKV3qKEgLKN2YRPyI0oFfxbAE8+40b6VncbeBGZTB7fqKL3roYwdP60C6hbCsfxoKwukEMvFaLpSpctutxiWcehSdA28gfOsrbUkgDWtD0jD+WwuNq3b2oBbpBAGWZ2A5qzifUhGgZfziq3VX/1HAMQ313qBb7GCTPud6BqH8Oa6Z4axWHwuHzswY7hABmZiBGv3YB+k1zfyjO3yjX9+9F8PdhYLDU6neNONKC94g6y1+4SVyKB6bawYmJkxuTzVYsGMyqzAIRYA0jQe/JrzCXcodYJR4LgGDpOWTBgSZjnSoEVlCkAEsYUTJJ+VBM2DHpytJM5tIAjQQTvNe2LJc8afuT/SjCdI8uyt240u0xbXXTude9CrucakgkEaDXbj3oLoTJlZ5ZRqPUFzHn0jWBpv2qHGYy5cYu0szH4j+g4A9qiNq5cLO4CyZOkb+wqwlooLbll+W5HvFAew/ifFKqqFtAAACba0qoW+qJAzLmbli5k/hXtBSsYqGCkTV3DZGb1sVE6c1TCDS4NBVy3Y8yWLAxtFBT67085s1slk5NN6TZWGUxLDmrZYKpVWP12qrjcMqwFmT7c0EVvLnCsPTMNG/wBKgxuEC3j5JMfdnf61sOj+D7t9VZkye5O9FupeC7Vm21wsSQJM0FXoLeTak7mnHrsvBOlZJ+qHUTXgxoPvQbTE9VEaNVF+p671nLV4GqmKxZHM0GkxHU/eov8AM/esq2LNM+3UG1t9THevMZdDrMCY5rHW8dV2x1Dg7UA84NGdgzMo3Ec0l6d//NnBmIPPvUmMv3GaVWOA1SYYEgAkz7n9KCP7C7CHHq+7p/Omm0HXISQw4P6g0cw91gIJnTQf81UxuMOilVJP4/Q0Gbt4hpIPxD8+1VcXfzCr+NAzTBB4mheL307T/Wgn6S/rmtThVEAmsjgHhq02FxOmlAB8QR57FRAMH8qn8P8ARb+Kc+UBCxmdjCr21/kKuY3p5xGItDZWEEzwCZ14rf4TC2/JS3ay27bD1Zdzzue/JNBlMV0yzhxCkXWPxEyAP7TND/tCkxqB94gd94Hy4mthjYS2yhQVJGsQSP4Rv+NZd+nM0hUYSYKKD9P15oB8GTGin6ae/vtUogWww3mJnj2q9dwDWmHnLG4C86afv5VSxKagSSPuj98UHhxRgDWPc8dqJdPxxlVRJ1+98IO0n5UOFvLqRPtx9aTYg5oX4f8AaNAf50BDES7Mc2sxpt7meBTcNZWCWljxOn17xU3TsI1wFFUbgnfNH02HeaV6wUaG57H+dBNaiBCgfQf0pVbuYxQYS2AvGZiT7kn3Mn60qAJikymJFWOmXPVoQAd6Y1ksoaNRvNNwmFIbbeguXLDZ4kamtR4Z6WHxAW76gBKz7VUw5UDI6gkahh/OvMfiblp0uITK6j5UHWFQKIGlA/F+DN7Dug0MUO6N40S6crKVPfg0Zu4pXGhFBwHG2blslWEQajt40iupde6Il2TABrE4/wALkE5aAQMdpVS/i9au3ujONhNUL3TnHFAw4qa982ovsb9q9XBOeKB4uxU9u6Z0pWOiXG4rTdG8LagvQaHwrhEuWvUutVPEXTXtQbdvOCY0PetJ0/DrbELV03BueKDnPiTHWcPdWzLAhAWMSATxQvGQ6FgwM6j2of4zui5i7jAzJ/QRQjA4go2WdDvQGbALghiD2M/uaFWozEHUbVaxLhFJG/FDrF3vNA/DkDU8GrtjGkExtQ1jSDUGv6M5uuq2wTrLCRAHJ10/HvW76YLSQqKCuuYgiAeRvt71yDD41reqGD3FX8D1i4XzZjMR2EfSg6fjEt3W0ysBqg4HuBzzV/AuEUDLqG1gan5Tx70A8NvmZW1LEbjbTueAOAK0uGdSdQY3B96AD17p3muXYRpA7/IQKBYnAW7QLQGI4M/hptW+v21ksxOvpEfr7UO6hgkCQBOmx5Pcnn5UHOMRoQx0WZCjmo7d9vM0gZjoONaO4npbXXLZcqDT5wOI/eteYvpItAloEagTJ2/tt70EjYxsP5lhHDBwuY2wCG2+9v30FMsdKdh5piCcqKx1PuB296GWbpBDOpIH3Rof7Cp8Xjy5BJgDQKOB2FAUZra+lmMjeF0+lKgzYzXelQbTAYRSNUMMIHsaEDDsl7I66Dcd+NK6jg+iIgAjarT9JtsZZQT3IoOY4Xp+Zi65gs6/Kj+EwSFWQgmRuRWzTAqNgK9OEUbAUHMOs4IWVKiD2A4rEr1q/ZeQ5jtNdn654dW97Vz/AK74LKSV1oBNrx5c+8Jq5a8Y2W+IRWZxXTSuhEVSu4Gg3g63YbkU5b1ltSy1zo4Y8GmtnHJoOlWsHablfxr3yLS8j8a5muLuLsxrx8dcO7Gg6nYxFocrU69StDUuorkH2tv4j+NNOIbkn8aDrVzxTYTdhVnpviBb1q/cA9Ftd/pOlcZVu9dAzDD9FnZr7/kT/QUGLuyxLbSZqq9uni+e9Na7QPsscuUnT3qEiCaRc0wmg9Fe0lr0UDmYxU3TyA0nYVADNerpQdc6B1xGtgaAbQN9qv4HHlgyqVCAmMvedQa5JgsQRsYrT4TrzhAhOXtlGv1oOiYWbsljC7BQNz8zVe5leZQypgD2FDOjdYfUSNtydBRHpVw8vmgmFEak66SaB2I6U73Ay3CgESCvEbVKvSEAIRZYzNy4JiewNHLK6SfTpoAdfrVDqAJVjmyjmg5/1rChGgGddZGpP9KF38OVthjprptWtudLLSzGBwTqY+VZbHWS9wqDITT5e596CirDtSqyLA7/AJV5QfRJryaia7TPMqCctTS1Vzdr3zKoexqlicOGGtSvcqvcvUGb6t4fttOlZHHeHAhPaulXHB0oR1G0CKDnLdHWTBqo/TZ4rQ9StlWobn0oM9iumdhQi/hyOK2jKOao4q0poMjdtxUU0fxXTjxQa/YKnUUESSSANzpW2/xGui2mFwyn/wAu3J+ZgD9DQTwthrTYm2bphFIJ941H5imeMcf5+MuuPhkKvyUR/WgEIJpzMB86Ya9C0HimauWLCMjlmKlRK6Tm/wBvzPeq4PevHMigaKS0or0CgseeGVVYRl2I7e4qRcIWHog+w3/Deqqgc09JFA5ZU9iN53FXfPMzz3qixJMk60/N+FAVwOLOddT76x/xW36F1C3bYBfWx3bgTwPaub2nIq5hcUy6gwaDsqdUWSM0ntQjH9VuJcjTKRqx4+VYax1tgZgBju1Rt1FydWMfPWg2GIxtx9FcKn3iNz8zQ7/KyxYrIRdWY8mlgbvmwq6L25P96M+Z5dplY/Sf170AA4UdxXlTm2T90n6UqDsJNNmlSqCNjSFKlVDLh3qgTrSpUEYNV8V8J/fNKlQZvqY1rOv8VKlQV8Qar296VKglWqHXEGUaDalSoANrY/vvVU70qVA5akG9KlQeGmilSoJsF8X0pl8a0qVA1ambb60qVB4terSpUEi0+lSoJUqW1vSpUB/pjEHTTQbVduMS1uTPz+dKlQaFVEbUqVK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2" name="AutoShape 4" descr="data:image/jpeg;base64,/9j/4AAQSkZJRgABAQAAAQABAAD/2wCEAAkGBxQTEhUUExQWFhUXGB0aFxgYFxwdHhwcHBoXGBwcHRwYHCggHB0lHBoXITEhJikrLi4uFx8zODMsNygtLiwBCgoKDQwNDgwMDysZHxkrNysrKysrKysrKysrKysrKysrKys3KysrKysrKysrKysrKysrKysrKysrKysrLCsrK//AABEIAMIBAwMBIgACEQEDEQH/xAAcAAABBQEBAQAAAAAAAAAAAAAFAAIDBAYHAQj/xABAEAACAQIFAgQDBgQFAgYDAAABAhEAAwQSITFBBVEGEyJhMnGBFEKRobHwUsHR4QcVI2LxgpIkM3KywtIWQ1P/xAAVAQEBAAAAAAAAAAAAAAAAAAAAAf/EABQRAQAAAAAAAAAAAAAAAAAAAAD/2gAMAwEAAhEDEQA/AO0ZaYy1NUbVBBcWoytSuajmqGZKeFrwNXuaiFkpZaRevM1AitLLTC1NNygey1GRSNymE0DppjvSJqJzQSJerxr4qjcO9NR+9BcbWvLdqm2rlThqB3ljincV4rV6SKBhNNz60iars1FWzeETVZsaO9UMdfyoZOgrMXupnUzpQbC/jwB3rOeIL5KzOvag13rca7xz+/3rQjHdczb0Hr40qd6IdP6pqNdP3/eszexM1awYNB0bA9WUDf8Af/NPxHXARAPesKMUQIqtisaeDQanqfU41BoDieskmJ/OgrY417ZTMZOgoNxg8WCinMBpSrP2GhQKVB3QtUTNXj1G1QNZqZNPiqPT+oC699Yjybnlkzv/AKaPPt8UfSqLJNLNXHfHvii4cbFjFTbQAL5RIAadQTMOdpO3Heeh+EvEtrGW1h084LLoJkcEwQNNttNaIPTTbk8VIRTDQRgnmmsa9c1ExoPQaQamE0lNBKGprGmE1HcagT7VWuaU/PIHyryJop1k1ZR6qYe1lUKWLRyd6nWiLANeFqYGprmgV65Va5cMTH0FSldaivEKCSdBqaDO+JXMHU5QvwgczvpvwAPnvWOOJHf5g1sP83Q58+WTMT+X796531N5utBjU0U6/eJYwaYLUjWJqG2de+taTw30drrgkemfVQVOn9Ozn4Se9GE6RtpWzTDKq5Qo1H9q8t4Gf6/yoMPi+mkL2IoBeRiSFE10nqvT80xyaDYXw64M6aH8BQY/pfTXdvh271qP8lzAkALA+E/rWifpio6FRvuTtXnXgqrnGhAie9BkT04/xflSqdOrNFKg7QwqNlqQtUTNQDz1JTfaxDBlQXJjQgmND3n96VyXr3iO4lnEYeyf9bFYy6pH/wCwJ6EhiDoWb0j/AGg1veu9d+z4/D2oBGITITI9DBjkMdjmIPyrnfVvCuJtMepWRnK4l7nlspLZVvNkeN2UgAnYgGfkGP6z09sNfuWHIzW2gkbcEH8CNKMeF7V+zauY6w4Bw7qrJyVbcnX4dh+O0Vl8TiWuOzuZZ2LMTyWMmtJ4Lv3cuLsp5Xl3MO3mtcYqqquz6CSZYgDnN7UHfOnYwX7Nu6sgXEVwO0gGKmesT4N8XWDh7FoW8QSiJbLLZdlhVALkqCAuaR30rbNRFQ3AWK6yIO2hnseaRWmvbPmBiYUDKB3J5/ID6mrWWgqkU01PdWqSZs7ajJAAEazz9P79qCRniqdvF582jDK2XUROgMjXbX8qmvWwYmDBBHsar2yMgY6AjMZ0idTM7UU3E4lbaM7sFRRLMdgKE9I8Z4O/cFpLhztouZSAx7Ann2rn/jvxr5zGxZymyIliPjYTrr90cfKayvT8fkYNOoMjQbjUH8aD6Bx3VLdu5btMxV7s5NNDlBJE7AwDV+04ImRXHsN4gXF3rTYySLYKjJpuQZaNY0GxG1dEwZvrftAXbRsMjEIE2VcuUqQdYzAHiAOaDRVFdao8ZdIVssTB1/h9zG/sOY43oXhcZ9nwPnXbnmLbt5i53aBP1k7HmRQMt9WL444dPgtWs906aOxARf8AtzNHy7GR/ifrPl+gc07wdg2XD+Y5/wDEYhzdu/U+ldeFGnzmhPjrDXIDCDA5EH31oM9jsdbaJ0Y8VBewpuNB3jcfSg9zFlivpE5gJidAO/Ouv4VafFPanUyRrp9f6UBDC4Jg0RtXQPCuGZFJbSRWM6DilyINSREkmSTydfc10DB4oEAgjQbfrQEcU4A9RCgckgfrpUfh/qJv2Azp5bZmUrMxlMDX3EH61nPFWI8zD3FJCqyNE/E0D7o4EkGd4B20NQ+A+tq+HcRkCNG4O4Ee/BoN99lHaoWwyjTiag6F1NbyZlcOu2b5b1a80TUETooHes11x5ZUaCh3PIj9mtNdOYxxH96zvXemi4RrlgHbn3oMTfsHMco0nSlRm5hYMa/WvaCHqn+IGJuW0ClbTKJbLMkiBrm0jfQe1AsX43xzAj7QwBEekKD+IE0IuXZkn1TvPen3rousCTliBI4gQNhsPxqiTDX7beu5cuJdGxJLFm7/AO36mit3xxiGW6jMDbuW/LiIYAAqWU/xGTvQK/hxrluI8DWNNvmJoQz5uIFAR6fgraLfZ1zTaZbWbZWaAH0HxATGwkz2q14axeEsLnvYdr19W/01MG20iBnntvGUmYM8Ad9tYhwpdEbLnUGQY+GZ3qTCWrRDZywfKxRtMsgaSDrvpQdc6N/iDhWQKUazl9JUAZUA04iBOkAURHjrAk5fPEnur/8A1rh1rqjeWtoZEyknOF9TEmfUeY4qK0QzDOed+fxNB9B/57YIJzGAdTlMCBMk7RHNLA9ZsMinzbYJmRnBhviYTzBNcaAUapnNohQ65yozfegycwA+Wp2q5gcR9kktb8xLh9KvAM7ISYJgA7CKDs19gVMMBI3njv8AnVO1fQu1sMCyAZhOonaa5T1fB3E8tXuZhcCiLRJnLAAj2EnWOKE4wG1cfLdu2lmdVLmNvWyxQdox91UQudYIj5kgAD3kgVyP/Ejxpce5dwlo5bKHI50lyPi14WdI5j6VT641y16VcrbZQwckwxkNK8zm10OlZTC4fNcUZlBJ0LGBOp3juKC5jfDuIt4ZMVct5bTtlE6N7MVOyng8/USMtvGprV4jxFi7YbD3bvmJGocFgQYO9xQxHH9jWWFrMxA2FBKuLI+HT3re/wCHfii8963hrjSvqCt94AgyoPzymeMulc+ZI33q30fqTWLqXbZh1Oh3iQR+hoPoPF+XatMbjZbSITcYniI1O8+412rK3VOKXAWJzo6/ab+oE2ky+WmXT42KCDHwmuf4/wAV4i7Z+zF/9MwCAAC/qJJY7mSZOvFSeGPFDYMuUhi0L6hJyLooBn07nvxppQd0Z5GqR7Gs/wBdw7OpKJcYqSPiAHuYbTvr86zuF8e4i4pa3hbtwRBKzC7yJCmTljWdzsNqHYL/ABBvm5btCygXMEykuxlmiWJMs2pNBn+udPvLeCwDqSDoBpHbsTFTYsXXyK0KzwjD1ajmGiNRO3eifUv8QG89osWyLYa3bkn+ISxjvlGmkUKteMrzXrdy8tt8hYqsZQCRHfgTE9zQFcNhXJKm2qDhip/I/TsdqvYXBqPTcuPcbUhFZgNNfVsI41gUNwvXcReJuhEWDAjQKCIPxGCdRv3q7YZ0VmRUeAzvmBfZfUZMD8NNIoJMU1tkvMLedxbuBcvqRSUIzF2ABMkj9BroR8NYa0q32CnOxtkodJz20aFnjMxE85aymJ8QGFZrmYKswoAXzMh+sA/+7iKI+DvFatfdb1tQHAA0LGVRLYH4KTJIAoNR4c6gvlBbds5WuXD/ANOd8pnjWIFFLthraubecMB6QxkH+wFZ3pF7D2rVu6Syvc1KhoAkuw0+GAJk/P2FUMV1qD/pX3uNm1DoPLA1LRydYWd6De2cUWRAxIcjUAHggE/Ko7WFe6CTKgMVGbmANY7SKyWF8ZstweYsDLlORs22swdRzzWgwvjPDPmDYhbcREg5j3IB0H17UFK50K8xnOv/AG+0d6VWf/y/ptr0eYzZfvZWaeT6o1pVByuOOIqK4sUSx1oAZkG+p7Cr/QcAtzMzTOQ5SokE9iKoyyQW1n31irljo7XUd0+C2JY9tJ2FE1wS4XEg4rDs6wSqbTO2o7VWC3raEqItXNY30B2PyoAFsjeSKs23deQfZo0kb66VdawLiCFVYP4n61AljMpSRAM5Y3IGkEST8vegpXznJYnUmTp/SoyOfu0TvdJZLFu8x9N0sAI/h039/aqyWwddl11AnXWBE0BLoa2bgCMSLswnplTJ0BABk6/KtF1npaq6JddhcCBS7gqpaCzZTsoiKwti95bBkY5gQRx+Yonib+VmS+sA+oQQWDECDIOv1J3PNARuPdRVtsUcb2nVpMme20idT/IVXwN9LQvWmuA6yGHqXReJGstpr296Gi5cTUkBREawddZHP1rQdKw9m7bPnK2uYp5eWW0gKAYkazG+3FBUwV+1dttYuBw2aVuFx5aAmSxkaafrxVLqvht0QuzSFSQwcMjCRCplGmrE6xRvw7i/LD4ZMrgmWDSpgRKkEVR6n0m1al7d68kt8IAI0EnPxMzFBnftxbW6c52yksIA0EEfU8VTw93LPvGtGeo9Pt5s4MW2MzzqdgNgfrFBRa44nc9vpQeYhGBhgROuo/MTuPlTr4QZSmeI9ReBLewHG29GejnFXitmwDdCmfhBA/6iPSPaa2/T+j2cND31W5fmQp9S2z+hPvQZjB+FL17DrdtWbhJBJLQAePSCAdp33qp0PpNnzzbxrtZGU5QBqWBAyk65ZHsfpXS28WDkmeANqH9UxljGJlugBgDlbkE0GNu+IMVai2sqqaKE1XTtFF+h9PZyuOvAIqXAXDHKWgSGCxr6so/HtQrA+F0V2fFFltKdl0Nw8KrHYdz+wdt9Q6eR5X2comnqW40j3JJOY/OgxjqpzMTBZm+mp/GoltL6Tq3cEac6fpW+xmBw9kB7loGyYNoJmytyWZpJ7aTx8qp4vqeHuWWNqyoYMBlMkRB+E7gwP1oA9/xCCqW0tWk2LcgldvSPfXWnXOoFx5QEljB9WWZIgCB3Gpqji8MqlM1gS86hiNT8IAUyI7frWgw3RXCMxX/UVDqTJUkZFAHEFgZOunzoMwLaeWkAzIkyI1jYfj+NSdMx/wBnvNcRQSAcoY6a6SY30nT3omego1olbpYqBoEgTvGpkn5CqF/pAtsVZs0BSSogIW3Uk/eA4A5oHLj1IAdmJGUwAMu2oC95j23qTEdSzKFhcsamNY4E/nQW5c3KTG2sT+XPyryzQXFBYkidN/rXhX1c9qQdgAFY6nYfverFvDXFXNBAMgGOwBP5EUDVHy/KlVzCdQKIF8uyY/iSTqZ1NKgv2LYMwZXtRro+L8sOmQG2TJBMaj3/AJUJaEfbUHvoaOYbp93FPNpApIk9vnQWusXDchXYwBnTQEieCRWTxjlXzIWVYiPfnTtRh7xuXGBAthNCQNyDUN9805iBA53IoM+t5VaSJ+fJ+VOEaPbZs4PqA009vpV3F9PlC6A+WTGveq+P6Tcw9q05dSLuqqrSRESD2oKl7EuCCNCPhnUCd4BECqWFImDI7+396t2rdwhrirmVQM2+nAmP1qs96SZWTsQNNudKC0luwqoxJd9c6kSABERBBk61WuWhMgH1bAjYfMnb+lSHBw4W22eQCIVt4krl3kbbVXx112cl8oJj4AIGgGwoJLeUkliARxsG9tNtKM9Hxdi2x89M1tpAFvdM0EMHmRA03nes7cXNE6tXuFc7cHeg3eA+MOcKbloPFlhlgg6BXB1ZvveoztUfX8CUthsi5AzHLJDoWgw4O5IgADYD3oXh8BcW0uV4U3VIYSDmIAECTprvWixWKvwrMqlgTLZc2aBAIAMZ4HM0GOsW1tAu3rUGTaZyuadiADMiJ7RQ6zgyTETIlZJEHtvHFGsdgzcXzRZIDMQQDsQNoJEayd49qO9CwNtgyD1EIpFwj0r3U+o6zI+lAfwrJgsIfKUCEzNHLECSe9czxvX2uMSTW/xeItlTaNzNpBYmBtFc+x/ht5JskOvABE/hQVz1M96lwvUTO9DLmCuDQowPyoh0/ol1zqMo96DqeAxTYvpxRcvmAQuZZBjYH9JrnLYW6NbuEMTByMVP/wAq6F4UslQtpNhue3cmmt4is4ZiqsLjEnNcI1mdgOAO1AFxGGa9gQmCTEKVIJR7iEAanckGfYDWaFeDsVlNz7RZR1S4hYsuUqYuDSI1mN/eta/i2zdBVyqNByuf0Omo9qCYjLfVodEQwXDE5TEnQg+k6zP5UFzxJ1FcOEv4VAwYeq9uV/2jT06UP6f4yN51tXBmW4Qp9pMTWdxttrTkWXa2p4LGG9/VowpmCxl204fyrbMpkMU/P0kCg33X3TCNCtFzKTGUQAeW11JifpxNc663iHY+vY6jSD7kDgUU/wDE4oviGJys2rxAJEQqjmIHyiTVW0GtXM91DmABRnB01gMB946GOOfcAPxGDNshWGsAldss6iZ5jepcGiEw7lR3C5j+EirOC6ddxV5xaVrjkFj3jSSSTE1fu+GsVacK9kgkTGh0HcrIFAN83K82hAGxaCe0xsP5TvUzXXdjcc5ix17k1BdVg2qlZ9v0Pb3qa3egQB+H6UDnCzzSpy4phpFKgIDC+ZcyW232k0bwFm7hl8zzCrqfhB3WrNvF2bYtA4cFrfxMD8VD+t9WNwnKNDt7DtQX/EeEsvaW7aYgsJaT96hvTruHuWyjllvKPS8DU9j7U3BXCthsy5kJjfY1RxeAygZY11Bn8qCRkYyhYDWdwF9zUPlE9zyFH1k/lUVrEMGlgGU6EGrGOKhi9uQCBAzfCeRQR9Me2l5c0+UWGcT/AC5ArzxB01UusbJDWydCuoI30/pSxSWntqQSH1DTGX2gjY03BoFSPiAaSCd4PE0AplytIOp4B1HHFSJhlfMVJ0E5cuwHcz3o11bAWi3m20yKYIEzvv8AnR3wvbRVcG0FLKUNxVOoOskn3FBi+mu9jEJcSGKEEAjQgfPaROte9Zdb1x7tu35asxJSZg7/AF5+VaPH9HvA5ipOkBwJle+g3FN6R4Ue4CScs7ZtDHcruD86Af0THnymtszZGB1US2moUe068UZ6d4ie4Ft27LHYNlHaAZn4e8yKunp1nCWGN17dosIJM5yIiFAbf6c1lbnidLeZMGhUNq924ZJPeKDfWOmrbkqQcxlgzSAe/wDL61V6ljky5E9K8eWoAP8AKsn4bxRv+YXZmVe5+Ink9h7UXxGKIWfKJA0ECgjw2ItKpS8rEH7zD+Y2qG30iy3/AJN4g9ppW+pWj6GzWyf4hpU17pVthmWP/WhoPTgHGjsrgd9D9DUBzyBbMa6BhI/HtUF5b1r4j5tv33H1obi1yw1pzG5Tt/ag1vTfFGJswl61aAmAUUie53j/AJrK+IMHbvXmew2RiSWR5Gvdav8AQ+tM142ngrlle/40vFwNoq8Brb/CSNiONOaDMWuh4h2y5de5YR861Hj7BW8ObXksALiDzLYOkrAkTwf5e9BsJ1hXGW4qlgPSwkNHaQdTQzHXC0HX31nWgO3ccHtr6JGgII24kcUKTG+U+gOWdVJ/cf3pdP6hl0MH6f0NWujdBuYu6VQ5VGrudQo4EDUseB+lAc6P4rcKy+UG5S2g9NsLqWIMljzDaAxzQjHdUvXczMwJuzmchc2UQI0Eqsdon3os/Smw4ZreYFTljTM0EtLDtAkgaCBQfrOID3bhWYZp1MkzuZ21M6UBPA306f5N+2fOe5bOYQQinSFDckc/KjPRus3b9u59qu5LLqQDsTJMgRqaxmGuZTBE6RrrE8gHQHeKuth3yIzSLUkJGpYxqNSDA2mI3oGnCqbj22uMQobIRt3WR79qiRVWACZ5n+lFGuPdtCxZtgAH1OoBZmI+8x2UAHT2qv8A5MUZVcZWYgDUcnnXQRQXcJisUUUoUyxAny5gac68Uqp9Uw/l3XRSrhTGZRodBtpSoDOL6Letqz5ttx3+VZ3zipI2nitw/VhcQW2YSGGscd6HeIehWCxyXv8AUABmNG+u1Bn1xIYBTMcxSwTjzMjkBfuk8+1U2slD6vrTrjByrAbaH+tBYxN0qxzKe236Uy48KAIIbkHUfOp0xIAbzBmMaE1Qt4U3kYpEoJg7ke1AQxyoLaSo5kqdZ2GYbe80S8N9CfEgR8IEBjx7CqPhXpRvuA0hRvpz9a6/0+wlpAqgCBQU+l+GbVpQCoJG7Eamiq4dF2AH0pty8KqvjRQXHAihmPwAZWCHIW3YAT+O9MvdQA5quepUHJfF/hq/ZZrjsbizudTWVNzjivoDHZLqFWEg6Vyjrnh1LN4DWGmNNB2+lBJ4NwIZGLNAJ0g66Vqf8sRVgE/maC4TrVuyuS0k5BDkAan2NRXfFLk623C91IoClu3qQ65h7iKddwSKua2Sp/2n9RVJuuroMrT7vr9QdKV3qKEgLKN2YRPyI0oFfxbAE8+40b6VncbeBGZTB7fqKL3roYwdP60C6hbCsfxoKwukEMvFaLpSpctutxiWcehSdA28gfOsrbUkgDWtD0jD+WwuNq3b2oBbpBAGWZ2A5qzifUhGgZfziq3VX/1HAMQ313qBb7GCTPud6BqH8Oa6Z4axWHwuHzswY7hABmZiBGv3YB+k1zfyjO3yjX9+9F8PdhYLDU6neNONKC94g6y1+4SVyKB6bawYmJkxuTzVYsGMyqzAIRYA0jQe/JrzCXcodYJR4LgGDpOWTBgSZjnSoEVlCkAEsYUTJJ+VBM2DHpytJM5tIAjQQTvNe2LJc8afuT/SjCdI8uyt240u0xbXXTude9CrucakgkEaDXbj3oLoTJlZ5ZRqPUFzHn0jWBpv2qHGYy5cYu0szH4j+g4A9qiNq5cLO4CyZOkb+wqwlooLbll+W5HvFAew/ifFKqqFtAAACba0qoW+qJAzLmbli5k/hXtBSsYqGCkTV3DZGb1sVE6c1TCDS4NBVy3Y8yWLAxtFBT67085s1slk5NN6TZWGUxLDmrZYKpVWP12qrjcMqwFmT7c0EVvLnCsPTMNG/wBKgxuEC3j5JMfdnf61sOj+D7t9VZkye5O9FupeC7Vm21wsSQJM0FXoLeTak7mnHrsvBOlZJ+qHUTXgxoPvQbTE9VEaNVF+p671nLV4GqmKxZHM0GkxHU/eov8AM/esq2LNM+3UG1t9THevMZdDrMCY5rHW8dV2x1Dg7UA84NGdgzMo3Ec0l6d//NnBmIPPvUmMv3GaVWOA1SYYEgAkz7n9KCP7C7CHHq+7p/Omm0HXISQw4P6g0cw91gIJnTQf81UxuMOilVJP4/Q0Gbt4hpIPxD8+1VcXfzCr+NAzTBB4mheL307T/Wgn6S/rmtThVEAmsjgHhq02FxOmlAB8QR57FRAMH8qn8P8ARb+Kc+UBCxmdjCr21/kKuY3p5xGItDZWEEzwCZ14rf4TC2/JS3ay27bD1Zdzzue/JNBlMV0yzhxCkXWPxEyAP7TND/tCkxqB94gd94Hy4mthjYS2yhQVJGsQSP4Rv+NZd+nM0hUYSYKKD9P15oB8GTGin6ae/vtUogWww3mJnj2q9dwDWmHnLG4C86afv5VSxKagSSPuj98UHhxRgDWPc8dqJdPxxlVRJ1+98IO0n5UOFvLqRPtx9aTYg5oX4f8AaNAf50BDES7Mc2sxpt7meBTcNZWCWljxOn17xU3TsI1wFFUbgnfNH02HeaV6wUaG57H+dBNaiBCgfQf0pVbuYxQYS2AvGZiT7kn3Mn60qAJikymJFWOmXPVoQAd6Y1ksoaNRvNNwmFIbbeguXLDZ4kamtR4Z6WHxAW76gBKz7VUw5UDI6gkahh/OvMfiblp0uITK6j5UHWFQKIGlA/F+DN7Dug0MUO6N40S6crKVPfg0Zu4pXGhFBwHG2blslWEQajt40iupde6Il2TABrE4/wALkE5aAQMdpVS/i9au3ujONhNUL3TnHFAw4qa982ovsb9q9XBOeKB4uxU9u6Z0pWOiXG4rTdG8LagvQaHwrhEuWvUutVPEXTXtQbdvOCY0PetJ0/DrbELV03BueKDnPiTHWcPdWzLAhAWMSATxQvGQ6FgwM6j2of4zui5i7jAzJ/QRQjA4go2WdDvQGbALghiD2M/uaFWozEHUbVaxLhFJG/FDrF3vNA/DkDU8GrtjGkExtQ1jSDUGv6M5uuq2wTrLCRAHJ10/HvW76YLSQqKCuuYgiAeRvt71yDD41reqGD3FX8D1i4XzZjMR2EfSg6fjEt3W0ysBqg4HuBzzV/AuEUDLqG1gan5Tx70A8NvmZW1LEbjbTueAOAK0uGdSdQY3B96AD17p3muXYRpA7/IQKBYnAW7QLQGI4M/hptW+v21ksxOvpEfr7UO6hgkCQBOmx5Pcnn5UHOMRoQx0WZCjmo7d9vM0gZjoONaO4npbXXLZcqDT5wOI/eteYvpItAloEagTJ2/tt70EjYxsP5lhHDBwuY2wCG2+9v30FMsdKdh5piCcqKx1PuB296GWbpBDOpIH3Rof7Cp8Xjy5BJgDQKOB2FAUZra+lmMjeF0+lKgzYzXelQbTAYRSNUMMIHsaEDDsl7I66Dcd+NK6jg+iIgAjarT9JtsZZQT3IoOY4Xp+Zi65gs6/Kj+EwSFWQgmRuRWzTAqNgK9OEUbAUHMOs4IWVKiD2A4rEr1q/ZeQ5jtNdn654dW97Vz/AK74LKSV1oBNrx5c+8Jq5a8Y2W+IRWZxXTSuhEVSu4Gg3g63YbkU5b1ltSy1zo4Y8GmtnHJoOlWsHablfxr3yLS8j8a5muLuLsxrx8dcO7Gg6nYxFocrU69StDUuorkH2tv4j+NNOIbkn8aDrVzxTYTdhVnpviBb1q/cA9Ftd/pOlcZVu9dAzDD9FnZr7/kT/QUGLuyxLbSZqq9uni+e9Na7QPsscuUnT3qEiCaRc0wmg9Fe0lr0UDmYxU3TyA0nYVADNerpQdc6B1xGtgaAbQN9qv4HHlgyqVCAmMvedQa5JgsQRsYrT4TrzhAhOXtlGv1oOiYWbsljC7BQNz8zVe5leZQypgD2FDOjdYfUSNtydBRHpVw8vmgmFEak66SaB2I6U73Ay3CgESCvEbVKvSEAIRZYzNy4JiewNHLK6SfTpoAdfrVDqAJVjmyjmg5/1rChGgGddZGpP9KF38OVthjprptWtudLLSzGBwTqY+VZbHWS9wqDITT5e596CirDtSqyLA7/AJV5QfRJryaia7TPMqCctTS1Vzdr3zKoexqlicOGGtSvcqvcvUGb6t4fttOlZHHeHAhPaulXHB0oR1G0CKDnLdHWTBqo/TZ4rQ9StlWobn0oM9iumdhQi/hyOK2jKOao4q0poMjdtxUU0fxXTjxQa/YKnUUESSSANzpW2/xGui2mFwyn/wAu3J+ZgD9DQTwthrTYm2bphFIJ941H5imeMcf5+MuuPhkKvyUR/WgEIJpzMB86Ya9C0HimauWLCMjlmKlRK6Tm/wBvzPeq4PevHMigaKS0or0CgseeGVVYRl2I7e4qRcIWHog+w3/Deqqgc09JFA5ZU9iN53FXfPMzz3qixJMk60/N+FAVwOLOddT76x/xW36F1C3bYBfWx3bgTwPaub2nIq5hcUy6gwaDsqdUWSM0ntQjH9VuJcjTKRqx4+VYax1tgZgBju1Rt1FydWMfPWg2GIxtx9FcKn3iNz8zQ7/KyxYrIRdWY8mlgbvmwq6L25P96M+Z5dplY/Sf170AA4UdxXlTm2T90n6UqDsJNNmlSqCNjSFKlVDLh3qgTrSpUEYNV8V8J/fNKlQZvqY1rOv8VKlQV8Qar296VKglWqHXEGUaDalSoANrY/vvVU70qVA5akG9KlQeGmilSoJsF8X0pl8a0qVA1ambb60qVB4terSpUEi0+lSoJUqW1vSpUB/pjEHTTQbVduMS1uTPz+dKlQaFVEbUqVKq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nnwwiim.org/images/usf-arsenal-405x32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53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Arsenal of Democracy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FDR had already used a loophole in Neutrality Acts to continue sending arms, supplies to China</a:t>
            </a:r>
          </a:p>
          <a:p>
            <a:r>
              <a:rPr lang="en-US" dirty="0" smtClean="0"/>
              <a:t>Due to increasing need from the Allies, the U.S. made significant moves away from neutrality</a:t>
            </a:r>
          </a:p>
          <a:p>
            <a:pPr lvl="1"/>
            <a:r>
              <a:rPr lang="en-US" dirty="0" smtClean="0"/>
              <a:t>Cash-and-Carry provision</a:t>
            </a:r>
          </a:p>
          <a:p>
            <a:pPr lvl="1"/>
            <a:r>
              <a:rPr lang="en-US" dirty="0" smtClean="0"/>
              <a:t>Lend-Lease Act</a:t>
            </a:r>
          </a:p>
          <a:p>
            <a:pPr lvl="1"/>
            <a:r>
              <a:rPr lang="en-US" dirty="0" smtClean="0"/>
              <a:t>Began the only peacetime draft in U.S. history</a:t>
            </a:r>
          </a:p>
          <a:p>
            <a:r>
              <a:rPr lang="en-US" dirty="0" smtClean="0"/>
              <a:t>When Hitler breaks the Non-Aggression Pact by invading the Soviet Union in 1941, the U.S. sends aid to Stalin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cf067b.medialib.glogster.com/media/92/929a02b8cf35f2b340f8d91377d390e5eba252f5792d72854a60b0d6155cf6cb/6a00d83451cfe069e20105349fc0c3970c-800wi.jpg"/>
          <p:cNvPicPr>
            <a:picLocks noChangeAspect="1" noChangeArrowheads="1"/>
          </p:cNvPicPr>
          <p:nvPr/>
        </p:nvPicPr>
        <p:blipFill>
          <a:blip r:embed="rId2" cstate="print"/>
          <a:srcRect l="1603" r="22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3492" name="Picture 4" descr="http://1.bp.blogspot.com/_DhwcCqGFPe4/TGqkW07ZnEI/AAAAAAAAAFo/x1jaQLV1G30/s1600/LendLease_Pix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1746">
            <a:off x="6161767" y="4030558"/>
            <a:ext cx="2263898" cy="2231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494" name="Picture 6" descr="http://www.rationalrevolution.net/images/amfirstfd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00099">
            <a:off x="1787081" y="1112536"/>
            <a:ext cx="1605220" cy="2293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496" name="Picture 8" descr="http://wsupress.wayne.edu/sites/default/files/5.022%20%20%20PERSHING%20TANKS%20%20BEING%20LOADED%20ONTO%20RR%20CARS,%20%20CHRYSLER%20TANK%20ARSENAL,%20EARLY%201945%20%20(ACWP).jpg"/>
          <p:cNvPicPr>
            <a:picLocks noChangeAspect="1" noChangeArrowheads="1"/>
          </p:cNvPicPr>
          <p:nvPr/>
        </p:nvPicPr>
        <p:blipFill>
          <a:blip r:embed="rId5" cstate="print"/>
          <a:srcRect t="13100"/>
          <a:stretch>
            <a:fillRect/>
          </a:stretch>
        </p:blipFill>
        <p:spPr bwMode="auto">
          <a:xfrm>
            <a:off x="1524000" y="4191000"/>
            <a:ext cx="2895600" cy="2021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4.bp.blogspot.com/-Ao-k-Wh3_lk/Tt_uY8k77NI/AAAAAAAACnM/2k70_yl0e_E/s400/PEARL+HARBOR3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1000" contrast="-38000"/>
          </a:blip>
          <a:srcRect/>
          <a:stretch>
            <a:fillRect/>
          </a:stretch>
        </p:blipFill>
        <p:spPr bwMode="auto">
          <a:xfrm>
            <a:off x="0" y="0"/>
            <a:ext cx="9144000" cy="69494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Declares War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Pearl Harbor</a:t>
            </a:r>
          </a:p>
          <a:p>
            <a:pPr lvl="1"/>
            <a:r>
              <a:rPr lang="en-US" dirty="0" smtClean="0"/>
              <a:t>Japan’s </a:t>
            </a:r>
            <a:r>
              <a:rPr lang="en-US" dirty="0" err="1" smtClean="0"/>
              <a:t>Tojo</a:t>
            </a:r>
            <a:r>
              <a:rPr lang="en-US" dirty="0" smtClean="0"/>
              <a:t> wanted the Philippines and other colonial possessions</a:t>
            </a:r>
          </a:p>
          <a:p>
            <a:pPr lvl="1"/>
            <a:r>
              <a:rPr lang="en-US" dirty="0" smtClean="0"/>
              <a:t>Plans for bombing the naval base in Hawaii made during peace talks called due to the embargo</a:t>
            </a:r>
          </a:p>
          <a:p>
            <a:pPr lvl="1"/>
            <a:r>
              <a:rPr lang="en-US" dirty="0" smtClean="0"/>
              <a:t>War declared December 1941</a:t>
            </a:r>
          </a:p>
          <a:p>
            <a:r>
              <a:rPr lang="en-US" dirty="0" smtClean="0"/>
              <a:t>Home Front</a:t>
            </a:r>
          </a:p>
          <a:p>
            <a:pPr lvl="1"/>
            <a:r>
              <a:rPr lang="en-US" dirty="0" smtClean="0"/>
              <a:t>Mobilization</a:t>
            </a:r>
          </a:p>
          <a:p>
            <a:pPr lvl="1"/>
            <a:r>
              <a:rPr lang="en-US" dirty="0" smtClean="0"/>
              <a:t>Japanese internment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blog.timesunion.com/television/files/2013/12/pearlharbor.jpg"/>
          <p:cNvPicPr>
            <a:picLocks noChangeAspect="1" noChangeArrowheads="1"/>
          </p:cNvPicPr>
          <p:nvPr/>
        </p:nvPicPr>
        <p:blipFill>
          <a:blip r:embed="rId2" cstate="print"/>
          <a:srcRect l="1266"/>
          <a:stretch>
            <a:fillRect/>
          </a:stretch>
        </p:blipFill>
        <p:spPr bwMode="auto">
          <a:xfrm>
            <a:off x="3200400" y="145722"/>
            <a:ext cx="5943600" cy="3816678"/>
          </a:xfrm>
          <a:prstGeom prst="rect">
            <a:avLst/>
          </a:prstGeom>
          <a:noFill/>
        </p:spPr>
      </p:pic>
      <p:pic>
        <p:nvPicPr>
          <p:cNvPr id="64516" name="Picture 4" descr="http://www.republicanassemblies.org/wp-content/uploads/2011/12/remember_pearl_harbor.jpg"/>
          <p:cNvPicPr>
            <a:picLocks noChangeAspect="1" noChangeArrowheads="1"/>
          </p:cNvPicPr>
          <p:nvPr/>
        </p:nvPicPr>
        <p:blipFill>
          <a:blip r:embed="rId3" cstate="print"/>
          <a:srcRect t="1821" b="7107"/>
          <a:stretch>
            <a:fillRect/>
          </a:stretch>
        </p:blipFill>
        <p:spPr bwMode="auto">
          <a:xfrm>
            <a:off x="1" y="152400"/>
            <a:ext cx="3016026" cy="3810000"/>
          </a:xfrm>
          <a:prstGeom prst="rect">
            <a:avLst/>
          </a:prstGeom>
          <a:noFill/>
        </p:spPr>
      </p:pic>
      <p:pic>
        <p:nvPicPr>
          <p:cNvPr id="64518" name="Picture 6" descr="http://upload.wikimedia.org/wikipedia/commons/3/33/Tokio_Kid_Sa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114800"/>
            <a:ext cx="1926731" cy="2590800"/>
          </a:xfrm>
          <a:prstGeom prst="rect">
            <a:avLst/>
          </a:prstGeom>
          <a:noFill/>
        </p:spPr>
      </p:pic>
      <p:pic>
        <p:nvPicPr>
          <p:cNvPr id="64520" name="Picture 8" descr="http://2.bp.blogspot.com/_No_dUwhOdoM/TL3Wgi1WxxI/AAAAAAAAABk/jkVK6ZrYYy4/s1600/Instructions_to_japanese.png"/>
          <p:cNvPicPr>
            <a:picLocks noChangeAspect="1" noChangeArrowheads="1"/>
          </p:cNvPicPr>
          <p:nvPr/>
        </p:nvPicPr>
        <p:blipFill>
          <a:blip r:embed="rId5" cstate="print"/>
          <a:srcRect t="8000" b="34667"/>
          <a:stretch>
            <a:fillRect/>
          </a:stretch>
        </p:blipFill>
        <p:spPr bwMode="auto">
          <a:xfrm>
            <a:off x="6096000" y="4114800"/>
            <a:ext cx="3048000" cy="2590800"/>
          </a:xfrm>
          <a:prstGeom prst="rect">
            <a:avLst/>
          </a:prstGeom>
          <a:noFill/>
        </p:spPr>
      </p:pic>
      <p:pic>
        <p:nvPicPr>
          <p:cNvPr id="64522" name="Picture 10" descr="https://encrypted-tbn0.gstatic.com/images?q=tbn:ANd9GcRVT_tzjBdLLE_QIx4AMvQx8URS7RGUtHJa9CflXdzcYEsqBRtv3w"/>
          <p:cNvPicPr>
            <a:picLocks noChangeAspect="1" noChangeArrowheads="1"/>
          </p:cNvPicPr>
          <p:nvPr/>
        </p:nvPicPr>
        <p:blipFill>
          <a:blip r:embed="rId6" cstate="print"/>
          <a:srcRect r="4651" b="14142"/>
          <a:stretch>
            <a:fillRect/>
          </a:stretch>
        </p:blipFill>
        <p:spPr bwMode="auto">
          <a:xfrm>
            <a:off x="0" y="4114800"/>
            <a:ext cx="3724276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upload.wikimedia.org/wikipedia/commons/d/d8/Tehran_Conference,_194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Big Three Meet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FDR had previously met with Churchill and signed the Atlantic Charter</a:t>
            </a:r>
          </a:p>
          <a:p>
            <a:pPr lvl="1"/>
            <a:r>
              <a:rPr lang="en-US" dirty="0" smtClean="0"/>
              <a:t>Outlined a permanent system of security that would become the basis of the United Nations</a:t>
            </a:r>
          </a:p>
          <a:p>
            <a:r>
              <a:rPr lang="en-US" dirty="0" smtClean="0"/>
              <a:t>They meet with Stalin in 1942</a:t>
            </a:r>
          </a:p>
          <a:p>
            <a:pPr lvl="1"/>
            <a:r>
              <a:rPr lang="en-US" dirty="0" smtClean="0"/>
              <a:t>Agreed to focus on stopping Hitler first</a:t>
            </a:r>
          </a:p>
          <a:p>
            <a:pPr lvl="2"/>
            <a:r>
              <a:rPr lang="en-US" dirty="0" smtClean="0"/>
              <a:t>Reports of death camps are investigated, consider options but decide not to bomb them</a:t>
            </a:r>
          </a:p>
          <a:p>
            <a:pPr lvl="1"/>
            <a:r>
              <a:rPr lang="en-US" dirty="0" smtClean="0"/>
              <a:t>Japan takes control of the Pacific, the U.S. is forced out of the Philippines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4" name="Picture 8" descr="http://www.classzone.com/cz/books/north_carolina_08/resources/images/chapter_maps/nc21_ww2europe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737496" cy="3505200"/>
          </a:xfrm>
          <a:prstGeom prst="rect">
            <a:avLst/>
          </a:prstGeom>
          <a:noFill/>
        </p:spPr>
      </p:pic>
      <p:pic>
        <p:nvPicPr>
          <p:cNvPr id="65546" name="Picture 10" descr="http://colonialwarfare18901975.devhub.com/img/upload/gfththyyjtyj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3254" y="1505926"/>
            <a:ext cx="4360746" cy="3523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http://media-cache-ak0.pinimg.com/236x/8a/e3/86/8ae386104c13662388bb64ee825a6659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6652" r="3226"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Allies Turn the Tide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Pacific Front</a:t>
            </a:r>
          </a:p>
          <a:p>
            <a:pPr lvl="1"/>
            <a:r>
              <a:rPr lang="en-US" dirty="0" smtClean="0"/>
              <a:t>After the Battle of Midway, Japan stays on the defensive the rest of the war</a:t>
            </a:r>
          </a:p>
          <a:p>
            <a:r>
              <a:rPr lang="en-US" dirty="0" smtClean="0"/>
              <a:t>North Africa and Italy</a:t>
            </a:r>
          </a:p>
          <a:p>
            <a:pPr lvl="1"/>
            <a:r>
              <a:rPr lang="en-US" dirty="0" smtClean="0"/>
              <a:t>Mussolini overthrown, Hitler sends aid but Allies </a:t>
            </a:r>
            <a:br>
              <a:rPr lang="en-US" dirty="0" smtClean="0"/>
            </a:br>
            <a:r>
              <a:rPr lang="en-US" dirty="0" smtClean="0"/>
              <a:t>take control</a:t>
            </a:r>
          </a:p>
          <a:p>
            <a:r>
              <a:rPr lang="en-US" dirty="0" smtClean="0"/>
              <a:t>Soviet Union and Eastern Europe</a:t>
            </a:r>
          </a:p>
          <a:p>
            <a:pPr lvl="1"/>
            <a:r>
              <a:rPr lang="en-US" dirty="0" smtClean="0"/>
              <a:t>Hitler’s army suffers devastating losses in the Battle of Stalingrad, Soviets push toward Germany</a:t>
            </a:r>
          </a:p>
          <a:p>
            <a:r>
              <a:rPr lang="en-US" dirty="0" smtClean="0"/>
              <a:t>France and Western Europe</a:t>
            </a:r>
          </a:p>
          <a:p>
            <a:pPr lvl="1"/>
            <a:r>
              <a:rPr lang="en-US" dirty="0" smtClean="0"/>
              <a:t>After the D-Day invasion of Normandy, France is liberated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upload.wikimedia.org/wikipedia/commons/5/51/World-War-II-military-deaths-in-Europe-by-theater-ye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9086"/>
            <a:ext cx="3726153" cy="3408514"/>
          </a:xfrm>
          <a:prstGeom prst="rect">
            <a:avLst/>
          </a:prstGeom>
          <a:noFill/>
        </p:spPr>
      </p:pic>
      <p:pic>
        <p:nvPicPr>
          <p:cNvPr id="66562" name="Picture 2" descr="http://i.dailymail.co.uk/i/pix/2010/03/03/article-1255059-088B5A0F000005DC-987_468x286.jpg"/>
          <p:cNvPicPr>
            <a:picLocks noChangeAspect="1" noChangeArrowheads="1"/>
          </p:cNvPicPr>
          <p:nvPr/>
        </p:nvPicPr>
        <p:blipFill>
          <a:blip r:embed="rId3" cstate="print"/>
          <a:srcRect l="1709" r="7692" b="4895"/>
          <a:stretch>
            <a:fillRect/>
          </a:stretch>
        </p:blipFill>
        <p:spPr bwMode="auto">
          <a:xfrm>
            <a:off x="4155141" y="312294"/>
            <a:ext cx="4988859" cy="3200400"/>
          </a:xfrm>
          <a:prstGeom prst="rect">
            <a:avLst/>
          </a:prstGeom>
          <a:noFill/>
        </p:spPr>
      </p:pic>
      <p:pic>
        <p:nvPicPr>
          <p:cNvPr id="66564" name="Picture 4" descr="http://1.bp.blogspot.com/-_gFDvFfJeXg/TcPghP3JPFI/AAAAAAAADYI/PNaVbkYWqlI/s1600/Battle+of+Midw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657600"/>
            <a:ext cx="3844780" cy="2895600"/>
          </a:xfrm>
          <a:prstGeom prst="rect">
            <a:avLst/>
          </a:prstGeom>
          <a:noFill/>
        </p:spPr>
      </p:pic>
      <p:pic>
        <p:nvPicPr>
          <p:cNvPr id="66566" name="Picture 6" descr="http://keenerpodcast.com/wp-content/uploads/2013/06/dday_a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57600"/>
            <a:ext cx="4886325" cy="291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encrypted-tbn2.gstatic.com/images?q=tbn:ANd9GcTAb7cd0juJMidzgiWGlJwDzlaZPeGQmEKRRq-IJuC83_SOrMsX"/>
          <p:cNvPicPr>
            <a:picLocks noChangeAspect="1" noChangeArrowheads="1"/>
          </p:cNvPicPr>
          <p:nvPr/>
        </p:nvPicPr>
        <p:blipFill>
          <a:blip r:embed="rId2" cstate="print">
            <a:lum bright="50000" contrast="-61000"/>
          </a:blip>
          <a:srcRect r="10462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Victory in Europe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After the Battle of the Bulge fails in the West, the German army could only retreat</a:t>
            </a:r>
          </a:p>
          <a:p>
            <a:r>
              <a:rPr lang="en-US" dirty="0" smtClean="0"/>
              <a:t>Soviet forces liberated death camps in Eastern Europe, took control of Berlin</a:t>
            </a:r>
          </a:p>
          <a:p>
            <a:r>
              <a:rPr lang="en-US" dirty="0" smtClean="0"/>
              <a:t>Mussolini is executed, Hitler commits suicide as Nazis are captured and arrested</a:t>
            </a:r>
          </a:p>
          <a:p>
            <a:r>
              <a:rPr lang="en-US" dirty="0" smtClean="0"/>
              <a:t>General Eisenhower accepts unconditional surrender on May 8, 1945 (V-E Day)</a:t>
            </a:r>
          </a:p>
          <a:p>
            <a:pPr lvl="1"/>
            <a:r>
              <a:rPr lang="en-US" dirty="0" smtClean="0"/>
              <a:t>FDR died just weeks before, Truman now president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http://www.ushmm.org/lcmedia/photo/lc/image/68/68210.jpg"/>
          <p:cNvPicPr>
            <a:picLocks noChangeAspect="1" noChangeArrowheads="1"/>
          </p:cNvPicPr>
          <p:nvPr/>
        </p:nvPicPr>
        <p:blipFill>
          <a:blip r:embed="rId2" cstate="print">
            <a:lum bright="9000" contrast="-19000"/>
          </a:blip>
          <a:srcRect l="10335" b="15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8614" name="Picture 6" descr="http://www.holocaustresearchproject.org/othercamps/images/The%20corpses%20of%20prisoners%20laid%20out%20for%20mass%20burial%20in%20the%20Nordhausen%20concentration%20ca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59892">
            <a:off x="457200" y="2819400"/>
            <a:ext cx="4027684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8616" name="AutoShape 8" descr="http://www.holocaustresearchproject.org/survivor/images/Stangl%20map%20of%20the%20Treblinka%20Death%20cam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8620" name="Picture 12" descr="https://encrypted-tbn2.gstatic.com/images?q=tbn:ANd9GcT6d-nL74X1bOO910RO-JHIFRnfIEnC0UHBbuf1TJvP5NVwfscDc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1000"/>
            <a:ext cx="3907434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622" name="Picture 14" descr="http://mycatbirdseat.com/wp-content/uploads/2010/11/Duff-Holocaust.gif"/>
          <p:cNvPicPr>
            <a:picLocks noChangeAspect="1" noChangeArrowheads="1"/>
          </p:cNvPicPr>
          <p:nvPr/>
        </p:nvPicPr>
        <p:blipFill>
          <a:blip r:embed="rId5" cstate="print"/>
          <a:srcRect l="12641" r="20542" b="2983"/>
          <a:stretch>
            <a:fillRect/>
          </a:stretch>
        </p:blipFill>
        <p:spPr bwMode="auto">
          <a:xfrm rot="541471">
            <a:off x="5497173" y="3594294"/>
            <a:ext cx="2286000" cy="226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mrknighths.weebly.com/uploads/1/7/5/1/17517537/136205479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4679"/>
            <a:ext cx="9144000" cy="4324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the-a-bomb.weebly.com/uploads/1/5/7/3/15731344/1510691_ori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2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Truman’s Decision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Island hopping strategy successful in pushing towards Japanese mainland</a:t>
            </a:r>
          </a:p>
          <a:p>
            <a:r>
              <a:rPr lang="en-US" dirty="0" smtClean="0"/>
              <a:t>Japanese military became increasingly desperate and dug in</a:t>
            </a:r>
          </a:p>
          <a:p>
            <a:pPr lvl="1"/>
            <a:r>
              <a:rPr lang="en-US" dirty="0" smtClean="0"/>
              <a:t>Kamikazes, Iwo Jima and Okinawa </a:t>
            </a:r>
          </a:p>
          <a:p>
            <a:r>
              <a:rPr lang="en-US" dirty="0" smtClean="0"/>
              <a:t>Truman learned of the Manhattan Project</a:t>
            </a:r>
          </a:p>
          <a:p>
            <a:pPr lvl="1"/>
            <a:r>
              <a:rPr lang="en-US" dirty="0" smtClean="0"/>
              <a:t>Debate with military advisors and scientists over the need to use the bomb to end the war and the morality of using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8" name="Picture 6" descr="http://upload.wikimedia.org/wikipedia/en/a/a1/WW2_Iwo_Jima_flag_rais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603875"/>
            <a:ext cx="4038601" cy="3254125"/>
          </a:xfrm>
          <a:prstGeom prst="rect">
            <a:avLst/>
          </a:prstGeom>
          <a:noFill/>
        </p:spPr>
      </p:pic>
      <p:pic>
        <p:nvPicPr>
          <p:cNvPr id="69642" name="Picture 10" descr="http://ec2-184-73-243-168.compute-1.amazonaws.com/wgbh/americanexperience/media/uploads/special_features/pacific_cos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4706257" cy="4800600"/>
          </a:xfrm>
          <a:prstGeom prst="rect">
            <a:avLst/>
          </a:prstGeom>
          <a:noFill/>
        </p:spPr>
      </p:pic>
      <p:pic>
        <p:nvPicPr>
          <p:cNvPr id="69640" name="Picture 8" descr="http://pandahunters.com/images/wwII%20pacific%20copy.jpg"/>
          <p:cNvPicPr>
            <a:picLocks noChangeAspect="1" noChangeArrowheads="1"/>
          </p:cNvPicPr>
          <p:nvPr/>
        </p:nvPicPr>
        <p:blipFill>
          <a:blip r:embed="rId4" cstate="print"/>
          <a:srcRect t="9960" b="3069"/>
          <a:stretch>
            <a:fillRect/>
          </a:stretch>
        </p:blipFill>
        <p:spPr bwMode="auto">
          <a:xfrm>
            <a:off x="3646401" y="0"/>
            <a:ext cx="5497599" cy="4038600"/>
          </a:xfrm>
          <a:prstGeom prst="rect">
            <a:avLst/>
          </a:prstGeom>
          <a:noFill/>
        </p:spPr>
      </p:pic>
      <p:pic>
        <p:nvPicPr>
          <p:cNvPr id="69644" name="Picture 12" descr="http://1.bp.blogspot.com/-l0SBV1wmvww/ThBuksKTA3I/AAAAAAAAALA/3UwzwNCGjxI/s1600/kamikaze+plot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0"/>
            <a:ext cx="2714730" cy="1761170"/>
          </a:xfrm>
          <a:prstGeom prst="rect">
            <a:avLst/>
          </a:prstGeom>
          <a:noFill/>
        </p:spPr>
      </p:pic>
      <p:pic>
        <p:nvPicPr>
          <p:cNvPr id="69648" name="Picture 16" descr="http://blogs.cas.suffolk.edu/history182/files/2013/03/Stalin_Trum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62471">
            <a:off x="2333547" y="2232084"/>
            <a:ext cx="1590675" cy="1812735"/>
          </a:xfrm>
          <a:prstGeom prst="rect">
            <a:avLst/>
          </a:prstGeom>
          <a:noFill/>
        </p:spPr>
      </p:pic>
      <p:pic>
        <p:nvPicPr>
          <p:cNvPr id="69646" name="Picture 14" descr="http://www.noufors.com/images/Who's%20Who%20in%20UFOlogy/Scientists%20and%20UFOs/Einstein_Oppenheim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84044">
            <a:off x="3613208" y="3721823"/>
            <a:ext cx="1765045" cy="1509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motherjones.com/files/images/630-kissing_the_war_goodbye.preview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1250" r="6711" b="2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Victory in Japan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first atomic bomb is dropped on Hiroshima, the Japanese military still </a:t>
            </a:r>
            <a:br>
              <a:rPr lang="en-US" dirty="0" smtClean="0"/>
            </a:br>
            <a:r>
              <a:rPr lang="en-US" dirty="0" smtClean="0"/>
              <a:t>refuse to surrender</a:t>
            </a:r>
          </a:p>
          <a:p>
            <a:r>
              <a:rPr lang="en-US" dirty="0" smtClean="0"/>
              <a:t>After the second is dropped on Nagasaki, Emperor Hirohito forces them to surrender</a:t>
            </a:r>
          </a:p>
          <a:p>
            <a:r>
              <a:rPr lang="en-US" dirty="0" smtClean="0"/>
              <a:t>Surrendered to General MacArthur on Sept. 2, 1945 (V-J Day)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0.tqn.com/d/history1900s/1/0/u/U/hn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70664" name="Picture 8" descr="http://2.bp.blogspot.com/-5rCYEoxLXN8/TkN0QkA-I3I/AAAAAAAABgw/-vVFWnXQ-Wo/s1600/HiroshimaCasualties%2528B371h%2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581400"/>
            <a:ext cx="3810000" cy="2526507"/>
          </a:xfrm>
          <a:prstGeom prst="rect">
            <a:avLst/>
          </a:prstGeom>
          <a:noFill/>
        </p:spPr>
      </p:pic>
      <p:pic>
        <p:nvPicPr>
          <p:cNvPr id="70666" name="Picture 10" descr="http://photos1.blogger.com/x/blogger/7114/258/400/96248/f451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0010" y="838200"/>
            <a:ext cx="3773990" cy="2562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kisworldhistory.wikispaces.com/file/view/war_dead.jpeg/335148516/407x340/war_dead.jpe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4419" r="6324" b="24927"/>
          <a:stretch>
            <a:fillRect/>
          </a:stretch>
        </p:blipFill>
        <p:spPr bwMode="auto">
          <a:xfrm>
            <a:off x="228600" y="457200"/>
            <a:ext cx="8610600" cy="60529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Casualties Estimated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50-75 million dead worldwide</a:t>
            </a:r>
          </a:p>
          <a:p>
            <a:endParaRPr lang="en-US" dirty="0" smtClean="0"/>
          </a:p>
          <a:p>
            <a:r>
              <a:rPr lang="en-US" dirty="0" smtClean="0"/>
              <a:t>20.5 million civilians</a:t>
            </a:r>
          </a:p>
          <a:p>
            <a:pPr lvl="1"/>
            <a:r>
              <a:rPr lang="en-US" dirty="0" smtClean="0"/>
              <a:t>Most in China and the Soviet Union</a:t>
            </a:r>
          </a:p>
          <a:p>
            <a:pPr lvl="1"/>
            <a:r>
              <a:rPr lang="en-US" dirty="0" smtClean="0"/>
              <a:t>6 million Jews</a:t>
            </a:r>
          </a:p>
          <a:p>
            <a:pPr lvl="1"/>
            <a:r>
              <a:rPr lang="en-US" dirty="0" smtClean="0"/>
              <a:t>Almost 200,000 victims of A-bomb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Soviet Union suffers greatest losses (again), almost 22 million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://upload.wikimedia.org/wikipedia/commons/d/d1/World_War_II_Casualtie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http://upload.wikimedia.org/wikipedia/commons/d/d1/World_War_II_Casualtie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http://upload.wikimedia.org/wikipedia/commons/d/d1/World_War_II_Casualtie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http://upload.wikimedia.org/wikipedia/commons/d/d1/World_War_II_Casualtie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8" name="Picture 10" descr="File:World War II Casualtie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261229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izzard.net/HOW/APUSH/Guides/Imperial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790693"/>
            <a:ext cx="3200400" cy="1762507"/>
          </a:xfrm>
          <a:prstGeom prst="rect">
            <a:avLst/>
          </a:prstGeom>
          <a:noFill/>
        </p:spPr>
      </p:pic>
      <p:pic>
        <p:nvPicPr>
          <p:cNvPr id="1028" name="Picture 4" descr="http://static.newworldencyclopedia.org/thumb/4/48/Map_of_the_British_Empire_in_the_1920's.png/400px-Map_of_the_British_Empire_in_the_1920's.png"/>
          <p:cNvPicPr>
            <a:picLocks noChangeAspect="1" noChangeArrowheads="1"/>
          </p:cNvPicPr>
          <p:nvPr/>
        </p:nvPicPr>
        <p:blipFill>
          <a:blip r:embed="rId3" cstate="print"/>
          <a:srcRect l="5000" t="4167" r="2500"/>
          <a:stretch>
            <a:fillRect/>
          </a:stretch>
        </p:blipFill>
        <p:spPr bwMode="auto">
          <a:xfrm>
            <a:off x="152400" y="4790693"/>
            <a:ext cx="2819400" cy="1752601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commons/2/2c/French_Empire_1938.png"/>
          <p:cNvPicPr>
            <a:picLocks noChangeAspect="1" noChangeArrowheads="1"/>
          </p:cNvPicPr>
          <p:nvPr/>
        </p:nvPicPr>
        <p:blipFill>
          <a:blip r:embed="rId4" cstate="print"/>
          <a:srcRect l="26516" t="4000" r="12080" b="4000"/>
          <a:stretch>
            <a:fillRect/>
          </a:stretch>
        </p:blipFill>
        <p:spPr bwMode="auto">
          <a:xfrm>
            <a:off x="6324600" y="4790693"/>
            <a:ext cx="2667000" cy="1752600"/>
          </a:xfrm>
          <a:prstGeom prst="rect">
            <a:avLst/>
          </a:prstGeom>
          <a:noFill/>
        </p:spPr>
      </p:pic>
      <p:pic>
        <p:nvPicPr>
          <p:cNvPr id="1032" name="Picture 8" descr="http://upload.wikimedia.org/wikipedia/commons/8/83/World_War_II_1939_0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2" y="342899"/>
            <a:ext cx="9138358" cy="4229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www.defendyourwealth.com/wp-content/uploads/2013/03/GreatDepressionSmall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434" r="22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Great Depression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War debts and reparations made European recovery after WWI slow, affected global trade</a:t>
            </a:r>
          </a:p>
          <a:p>
            <a:endParaRPr lang="en-US" dirty="0" smtClean="0"/>
          </a:p>
          <a:p>
            <a:r>
              <a:rPr lang="en-US" dirty="0" smtClean="0"/>
              <a:t>Depression hit Europe hard, people begin to question capitalism and democracy</a:t>
            </a:r>
          </a:p>
          <a:p>
            <a:endParaRPr lang="en-US" dirty="0" smtClean="0"/>
          </a:p>
          <a:p>
            <a:r>
              <a:rPr lang="en-US" dirty="0" smtClean="0"/>
              <a:t>With the promise of a return to prosperity, dictators rise to power</a:t>
            </a:r>
          </a:p>
          <a:p>
            <a:pPr lvl="1"/>
            <a:r>
              <a:rPr lang="en-US" dirty="0" smtClean="0"/>
              <a:t>Communism, Fascism, Nazism, Militarism</a:t>
            </a:r>
          </a:p>
          <a:p>
            <a:pPr lvl="1"/>
            <a:r>
              <a:rPr lang="en-US" dirty="0" smtClean="0"/>
              <a:t>Mobilization for military expansion fueled recovery, added to their popularity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2.bp.blogspot.com/_ItGjjxhZJc0/S-qthNNhITI/AAAAAAAAABY/bYSP0dPXBu0/s1600/Harmony_Bo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556749"/>
            <a:ext cx="6934201" cy="5767851"/>
          </a:xfrm>
          <a:prstGeom prst="rect">
            <a:avLst/>
          </a:prstGeom>
          <a:noFill/>
        </p:spPr>
      </p:pic>
      <p:pic>
        <p:nvPicPr>
          <p:cNvPr id="54280" name="Picture 8" descr="https://www.historynyc.com/prodimages/4780-stalin-large.jpg"/>
          <p:cNvPicPr>
            <a:picLocks noChangeAspect="1" noChangeArrowheads="1"/>
          </p:cNvPicPr>
          <p:nvPr/>
        </p:nvPicPr>
        <p:blipFill>
          <a:blip r:embed="rId3" cstate="print"/>
          <a:srcRect l="29333" r="30667" b="11548"/>
          <a:stretch>
            <a:fillRect/>
          </a:stretch>
        </p:blipFill>
        <p:spPr bwMode="auto">
          <a:xfrm>
            <a:off x="0" y="3505200"/>
            <a:ext cx="1828800" cy="2743200"/>
          </a:xfrm>
          <a:prstGeom prst="rect">
            <a:avLst/>
          </a:prstGeom>
          <a:noFill/>
        </p:spPr>
      </p:pic>
      <p:sp>
        <p:nvSpPr>
          <p:cNvPr id="54284" name="AutoShape 12" descr="data:image/jpeg;base64,/9j/4AAQSkZJRgABAQAAAQABAAD/2wCEAAkGBxQTEhUUExQWFhUXGB8aGRgYGRseHBwcHx0cGBocHxwcHCggHBwlHhwcITIhJSkrLi4uHR8zODMsNygtLisBCgoKDg0OGxAQGzAkICQuLCw0LDQtLCwsLCwsLDQsLCwsLCwsLCwsLCwsLCwsLCwsLCwsLCwsLCwsLCwsLCwsLP/AABEIAPIA0AMBIgACEQEDEQH/xAAcAAACAgMBAQAAAAAAAAAAAAAFBgMEAQIHAAj/xABHEAACAQIEAwQGBgYJBAIDAAABAhEAAwQFEiEGMUETIlFhFDJxgZGxByNCocHRM1JiktLwFRYkQ3KCorLhk8Li8SVTNFRz/8QAGgEAAwEBAQEAAAAAAAAAAAAAAQIDAAQFBv/EADARAAICAQIEBAYBBAMAAAAAAAABAhEDEiETMUFRBCJhoVJxgZGxwfAFIzLxFULh/9oADAMBAAIRAxEAPwC/kebBMmtWbd/sry4dbh190vbJJZbTHaY2kTv7Zonw/wASO9tSthhgiRaVw5uXkuctbgEnSSR08+RrHBWGw9/LcCuItB2t2wyFwY6xPivLbkdqJZRhew7a8z9piL/r9mCLaACFCrA5ARJ3NeZOcKaZ1RxztFTOO0xGFwYtm5qe+CNLaDtrfdiDCiN5B2B2Jo4Muvm083tN+4GhhBW3qiQIUaoAEEidvaSMxzXbdjCNbChlusTrVyApDgyEGrcGB5kVQxnGuJtOqeitdXV33RLgABPJJ9aB9pgJPQCprVJUhsi8z+v5Ga3l1uxYRTLLZGvUzd4so9YksASd+Zih+eY9cTaOHttdRro7rqFhwN7iK86dQEg7yIMcqsXM6w136pwxV0M6rbhIOxVpGxiuecS3rtrEW/QFc4e2wuJb7JgiXIKOBIB0sJJAgd41scHJ78wfMd+HcjI7dr63JuNEXHBVUgQE0semxbYkirN3P8HdRgj275VWi2jDtDp2IUSCPbsOsxQ/AcZAYe0161e7YlVuKtponkzjaNHWJnpFAuPDY7WxiLVvtWttouWltOBdtupDd4LBgEjn1IrKMnLzGoJ5Pw7dNt1u96w79raKvdF9Rsy22kTEbETPx2CNh8Zdv3r+EcB7Y09gu9tIIU237Ug9qRLeoJ8aqcG8XvgxetPhsQ1kuz2BpJZZOyGdtPLcdZ5zV7OuMVW6l7BYe6Lv96GtaVuKRyYjvF1bk3mfGq1kUmv9A2Nsw4rxeERWxmXWu/6rK0DpIb1oO/j8qmwH0mYNgO1tPaaN4UOJ8iN468qHZrx6+JtvYuYF1t3Ni0MxUR62mBqIeDzGw8aQsXgSG0oLrLPNrZWfMCTsfdVI4YyXnVP0YrbW6O14bEYXHS9l3Om2yyoZQNXWCsG4IkeE+dQNxJl9tVVrinSoEFWLyB9ruzq8Z60P4UftMFh0s3BZayfrUYaW5kM8naCCSDpO8edJHHuLS5jbj2t1hQWA9dgILD5e6owxJy0tuh3KldDXieNsCTCYVnEc9lM+EAmazjFxF0hEwXYIwJ16SzBfGeh8gJpR4axtnDXUxDg3iBAtBSpUmJafVMDUPMkcuYbMb9JIdNNq0bbsdJuMQwRZjUFHrNHTbfxqk4uLqCv1YE+5NlOUhlVWDG4h1MVf112IRlbe228bxEUSy3KEa8wxFsJJJt29UgLHMkeYMbjrWmC4oy7DpptsYMsYViS23ratyzUvHicXzdLXXR7twIilvq0tEiS3Q/Pn0NTXEk3zod6R7vZBhHP6O3K7EKB18YHOl63k1lboLWrT2lYhmezC6eROrTpBXfc7fdR3C47BWAoW5bl4XUrAk+JYyYAPU+NA+L+KFIazaAddtTzIO8soHUGAJHnSQ4l0rBUQldyLLr6qqWrMesvZooJAMETp5HlVb+ouHDuq4a0bV1ebAFrbAHSVneDPKZmKsZELLD0u5eXtYLOFeEQEQF0eIUAb7yKJZtxJYsIrO2oNBASCxHjEiB7aHnUqVs1KthK4i4YsJ2S+i2bYGIU6hblXVoGguV2Mz3TttznmU/qtgDjLith8OFCpCaLY1MwkACOsGiGN4hW7aGi07o7INY0lVll3O8hgTBWJGx61jH4O1cxOIt3dtappfqjKJVgeh7xp9TqpDxTaelb7i3h1y5TdbEYOyG1aPR1w6zaUH12bTud+YMcqsZVwxgTj3QYew9o20dO4pEMHg8vFfuophuH2TEo1vWNCzfv3GLC9q5oFOxHSem3lW+SpbGZ3RaUKq2ragAQP71p95Y1aUo3syUFKpbbC/wABZ1jrmDtJZa39XaEKVE6V7vMtudppjvZhmCWu1u3LNtdMnVbmDBedm5BQPMt3R0qD6OMmcYDCamt3LLItyIIdS2ptIYHcAxM+YozxrlbX8Olq2GkuoCj1durnoqgE+2PKkm466Fi9gfnvFV21l9nFW4L3CPXXoQW9UHYwPGgjcVZlI/8Ax/GNLfnU/GOB05bhLBaYcISOsK4kVFZtSAqjc8gNz/zUZ5Iwjys9DwvhOLbeyRYTinMI39H/AHW/OsDi3MO8dOH2IH2uu4ojayBU0ek3VtlzpVZEk84k7fOq2IwCJi2skEoyKRJ6gx08zSwlN3aHyx8IpJQ37kK8V40//r/ut/FWzcV46NvR/wBxv4qCa4JWvYa99mo8V+n2PT/43BzSC39b8aSBpw8/4W/OtjxTjv1cP8G/OgOIMGr9l9ga3GfZGf8ATcC6e5vc4xzAGOxw/wB8fOtTxhj+trDfF6xcw6sTDR+fhWMTkr9kLoZSswYJkdOVd6UKWx4E0lJot4TirHsY7HDH/O35URfF5kCP7JhzP7c/hRjhnLrHZrcS3E8gTMfGmDRSSq+RF5K2E8PmR54PDf8AU/4qHEnMFBPoOGPsuD8RTvFaXUBEGkpG4zObf03it5y2yfYy/lVK5xYw9bLbXxU/hXSMFgzaVgoB3JUE0gcS2Ge42pQhB3C8vb7arBRfNDKdsqHjDlGW258iv8FeXivUY/otCfaP4KFONJ2M1eyy8RdWI5jmdqq8cexrCdrN7hG2TiPIp/BW93NCo7+TkDxJT+GmjD5hZgtrGw/mKTMdjmuuSWJE/wA+ypqKb5fkGplzLM9s3L1u2cu7PU0BjpgGefq+yjma48DENbXDpduALJLhT3oCiCOpMTPTeNpV8B+nw+395+K0UzXL739K276923KWy53E6Z0sJ5HYA+MeFCcFdDJ1uje5n7KSv9HOSE1HS0wOs92AQZHtBqThbiOzicQdFnsWRe8SR3gQY3HhHXxplzXCalJCs8wDbDBQy7yGMcu9PnAFKnCmBa1meIDIqFktuFQyFBVhHtBBFaKi4tg1thb6LcwF3LMNChdCC2QDzKiNW3LVz99Hc2zEYe1cvMrMqCSF5x15nkOZNcu+jywwTBmWssUUjYhLq7kCZ2LAR4Hy5UU4jxWKxODuPJVVuXFvWh6oW2QoAfSC5J5gEgzy2pZ4/wC56CxWxZ4pudpgsEwAGu4pAHQlGIA+NNuS5QuHTW8a4lmPJRzP/JpZut/Z8qB63U2/yGr/ANIebhLTWFPfdSW8dP8Az+FKsak0VllmocNcm7ZzfjPiE4zEFh+jTu2x+zPP2k7/AAHSpcq4hu3LlrtDqa2Cuo8yu7CfEgiJpWuOZp8bhv0bBWrjQLxvI1wkgQDtpnpA5+c12zUYxSJ4/wDIhxTd9iPEmtbnRhW1zDugXWpAI2PQ+zxrNsyCvwrxZcz7LHK4poziEmD4irOD9WPCq1rdSPCrGBapsMuQ54fhuy1sRIJMk/MeyimFyKygICCCZg71tl+HK+yPvq9dtBhBAPkd6709j4vJJ6mVLNlbRIRYB32q4Lo8R8ao4nJbD+tbX5fKhWM4Hwlz7DKfFXPyJIplXUnsMpO1QaCaSsLwtjMI9xsNeV1ZSNLlvdA5avA1nH8O47FNbNzEdmgRQQCwaYlpUGC09Zp9Me5qHgih+Z5Sl5SCIPiOdB8DwWluJxGIJ8rhX86J2coK8sTiI82B/wByml2XJg5CbnuQ9ie7BU/ER0oSmGLtoRQCdh4f8V0PF5RqBl2Y/tafwUVU9EsWFW46g78wN/f1qiyFNVgXLeF3ZiLp0gAGR1qHHZEUeFYOJ6CmLGcQqVYKp8JpfOYMogffzopyYVZXOCNu/hT07WPvWmzDZraGMu4cyLp0sAZhhoHLoCI8ulKPpZfEYUNv9ZPyrXN8VfTOXOHEsLaawRI7MhdRYeA2O2+1aUdT3G6HSVG9KGVYtLmbYkoCNKIjE9WUPJHgIKj3VtnOcXHw95bbrbNu6Ldy8DCkESShBLat1BG5E9edAOAHU5he0aiNCbtzY6G70dAfAz7aGOFRbFS/Y08C4MXcqwS3VWBbtsNJn1SGQ8vWmCR4iiGcYTs8HeS0qD6tyAx7u8lmPmN29o6Uv/RRil9Bs2+0LstsMFPNVOxBgkRq3G8wRIHKoPpVzVtCYa0TLgvd0kyEGwBA+y28z+rUmm8uldzLZGMQ/wBRlHndt/7TSdn+YXHxl5rgKtrKwdioB0gfCKcMQPqcn3/vE/2UV464QGKHbWgBfUcv1wOh/aHQ+6q4pqL3DN7o5RkWItW8Zae+CbatJ9v2THUAwY8q69fvLcOpTqUAQQupSCJnbnzrimZWCrEMCDyI6gimfgTiMW7T2mDNBLKFI5RuBv47++j4vG5QuJXwzSybjJnQJMF5WICkQQehAPPeKAWzBrGO4oGIW72aOAiFjrI6Dw33qHLbdzsLbvzZZ93Q/CK4ZYpKNs93wviI6uH3LoMHyNTZZ68eYqq0lRGxHjvRDA/pAfMVA9Cb2Z0zUVHjVi20ieVDctLHmRH4UQO1diPipLckJrR3ggVHcdiNq3CeNEQ351pcJrZRFYisYrLcM1ODWl1dtqiS6YO9YLN7u8gGKG4jLUdYdyQK3xFm5Mg7GoBiUTZmPmDTIKKJwjKCbKk/4uVLmZ2XUk3In9nrThmebaEJCyYrn2MxNy65JUj2zFWhbHVm6P8A2nCkbHX+K0zZWs5xim0atNi0NcjuEiYjmdWn/T50nWQfSsMN51k/etW8zzo4bO2Yki24tpcggd0oACZ6KTq9x8aacW3S7MbodCvZHbZwxkrrNxkbdWYhhJB2+1/pFL2XH/5q/wB0rFu2sGOQRoIjkp6D204vcVVMnYDmTHLrPL31zzg7EM+bYprhBc6ZAmFhCNO/h5bHxNSxNtN+gO4y8M5ehwmCvW00XOwtKSQVJXSAwIHPaSJ6walzbBraweJe42pzZdXvBBraQQogDfoI5eyp+CcabuBw7Muk9kilT4hQPgRBHtqh9I/EZwmFbRHa3JRJ6SDqflvpB5GOYqLTeSvX9mT2F3OMUtqxk7OwVQ9uT0HcH3V0xW39tcX+kJ9OX5b7F+5Folwtxz6OltL5LWTsH5sn5p94qyxuULXdmy8xh+kbhe3dsviQRbuW1LMT6rgdD59Aa4hlt7+02pG3aKCPIsAfurrv0pZ2HwyJZcMjwzMpkEc1Ejz3+FcgyW4vbgkSN+fiBIjzkV0Yb0OxY80PfC9hRiLtogEa7luP2TvuffT1mWWgp3QNtoHIRtH4Vzfg/F6cVPPUVO/nKn74poz3iNsBjFZgWwuIUawOaXFhWZfdpkdfbXPODcq9DplJpJro2VTZ0kqav5Sk3EHmPuNWsytLcVbloh1bvKRyIPnUeSKDdWSQN/ka4smOme1h8XxcLvmkM+EeTp84B/n4UatLpgFpobg2CbL1olbHxNWPnZsk2reahY1gvvHSiiZPqrQmtGatVcHaaJqNnaojcC9K3n/mobwoINGxuzyoTm9nXBIG3Wpe3hoOx6HoalF4HY86dOgrYSALwvldRC9NW8iieIvovrAT40Ux+Uq+9J/EauGAjbyH41aNSGuz2Le36ThWQ79oR8Yo3hsrs4nGY+3eCOCLPd+2IT1g3MDeNvCkjCj+1YXzf8RThlOdoma4vDsoDXERlfadra6kk7+BAHg1bKmuXYePIOPlLugsXm+q5dw7lF0i3bYmSSdyWHhHWgPDlq0ucYlbUBQFEKNgRbgjfqKebZGnYeyknIMwF7OMQyghQqqJESApGr2EzFTxW0zN/sh4KzNLGFtO91nR8OGFvSy9mLaidKEnUDvuOZE+JFDjPE4i/dW3bKXGuaguFhX0onO48iA5YfIeNNljAW/QMKxw7arNpGS2hGtTCllEGCGiCOomteFsGLNtgyRfa7ddnKgFtTncdQrALAqcskYyc+o0YuSoReO8K93C5XaQSzAADlJ0rtSli7BFp0YFWQ7g7RHSPGug8RtpvZRq2hpPuC0y8VcJWsbaZli3ejZwNm8mHUefOr4c2mKT9fyLmjucZw+OnClD0O1VOHsta9eYrsLSNcJ6bDb4nat8yyu9hWNq8hUncfqsPFT1FdL4G4d7PLjcYfWYgFvPRuEHsIk++umc1GNrqSit6Od5LiCt1GJ+yfuIb866Hx1ghey9oA1WQLg9m4f7jPurmls6LqA/ZbT8RH411Lh3GC6hVtwyQ3vhTUM1pqR0x3i0Lf0VYu4yXrZM20KlfItMx7Ymj64gJjBb5FpI9vL+fZUn0d5AcNYvah3mvMon9VDoB98E0Bzm/wD/ACNt16XVUfGD+NTy1OTofwzcWzqOAsaRJ50QBgb1Ci7167cnaoHI+Z570b9TyoTdzuyjFGurq8Jk/AUM4ozK4zLhcNAvXVMsT+iTkbkc56DzrnmacHYvAL263FvKpliAQw8zMkjzmqRjF83RSMNro6xazu05KC4sgEkEgbCJmfbV30gKoIIPnIr5nzDM3vPJYg+NP/0cZwXsuh1dwiXZp1EzIA6ACPjVcmBxjYE4t0jrvazBHI1sxmhmW4rUsH3Vcs3pkHmK5xWqIsZa1qRyaq9kQoDmTVq5uZFUsfaLqQKZGJjitPPl41XxNhbg3AIoWuaqrdlcEDlNEcNZKEkNK0/INCrnuUC1icG6nY3Y+RoPmz3FzRzatWzcLoEvXtWgMLStpn1QxiB1385pq4quhr2CA59sflRfCYG3fW7bvorobswfEKsHyIppZdNNjxjcdj1zPDdwxFo6MQQEKmPq3OoSSZGiVaG3mBG5pZ4Huk5piJZXaACyNKSEAOjYQv7PIbirnCuQW7gQXZY2GLKD9pdbizrJ9YgBu70metZ4cw6Jm+LCKyjmdQiSVBJH7JPKjHStSQJFrhDP2XB2Fxeq3e7KdTjSrWxp0tqHdGzKDMGTy3oLxpx1aVMTh7SXS89n2qnSisRJAYGTBnbad94qlkGX3/R8Hhbtu7bW4biu92HQwrOtpbZJhDAae6e5seoYvpIsW1yu6GQHTo076YaQgbzIBOxmag4Y1mVq7f7KK9GwtcVXYXKT+wP9qU98J5xr+qc94DbzH5iub8a3Yt5VHMIP9qVdwuKI0sDBB5ilyJxUX8/yej4fFHNjnB8+a+x1PH5TZxFo2r9tbiTyPTzB5g+yvXrY7qAQBsB0AGwHsoRlPFCwFvbH9bofb4Uds6WOpSCDyIM1lJPkeblwZMMqmjg30h5acNjbn6rNrX2bH86v8N5poe4P5jWDRP6XeHrod8Vr123KjT1QhdMf4TAPtmkHB4uHB/Wtj4gR8xXdFa8aNCVOzuuPzHRhyyg6iNj4T1pMyjAdti7Pgjaz7Bv84onw/nS3bKBoO0MD4Ef8UcyXLktKWUyWJ38gdh+dcDUoyOyE4QwyVbsONdAFaXb6gc6E+mAtJ5D50BzHMyzbculMotnDoIe2CZhibxMArZtz4Azy8pFFrPFOHuO1sNJEggqYMc46EVRwYVlAddSNznfvAyfhsauqmHtPqZkQsDzgDcTA9nX2ipZJJvdbnoQx6YoQ8wyXLbrXHs3HRh9ldQUE8iNS/dNR8BYUoL7Mf7woNv1SZM+004YnKsKqC4FU/q6fHmOXTeaH5dhApIA2JLaYjcnf899966YZbi1v9SGbClvsEMFeZW1T1pj7zMtxOR5jpVDLsDzLjar3p9skom0eH4UjfY5mgqogVVvt4e+hOFzNtZtt7vwoxa250SbVAzG5Srw8SwrXD4vS2lhAonceD5VWxuFLd5efWmsIA4isgYrBMDsbjbeemaGYfi9MLjsbbxDv2epDbAWQp0KWkjvb7bcufKp81T+1YIST9Y23uqnkWEt3M4xxuKW0osKQCpBRQ8z1iI/zU7UXF6uVfspBtVR0Bc4si0l1riBHAYNPOdwB1JPgKT+CMwe/mOJuXFKkkgKQRCgAKIO/qwffU2ZYZMNiLdxRpt3GW2BbBZl0ISpVSCAqnVIAJ7x9lDvo1uu+MxL3GZmbUdTAgsNgDB6QBA6UMUUoNo0+f3HHhrMrWLwtpkYOAqiRIKsAAQeoO/8AM1RxeTpeuWLtxrjG2xIssx7OdwGKn7QmZ9lIP0e9rYWwyXluWbzfW2xq1W2ALBjtt6oWeRkeVGuIfpGsorrbt3nN61rVlhIDAqDM6hBHhXPLBOOR8MvCcdFyBXHbd/LB0g/9gqPDvpcofaK04qEtlEmZQfH6ur+c4A29N0+O9WnD+2l8/wAnT4XLpyNfIsi7KT4bVPluKcHuMV9hI+VDVf6vntJ9lVrOdwdNlQ37R2Hu8a41CTuj15ZIV5hnzTFPctlHdmVhBBMg1xfFkppjmjMvwM/jXThduNzPwFJdnLhcxN+y20mQfCe8DXZ4OWjVq+Z5vj8KkoqCrei3wxmwQafEfIyPnXQchzhT2ltjsGB5+Ig864viLL2XKMIZD8RznzFHckzaL9tp2ZdDe/b5xXTlxat0edHJ/wBZHW8fZYW9Q7yH7W3XxHTwoQ2HHMxUGFzgqFViII0ke2RB9/zrGLz+0tywhtTrfSSpgCGUHUOuxPhXNFPkNKFF7BLpm5J0T1O07cqrZ/w/6YyuWbSo0qLccjuSSTufIVtiMz1GG2UyhXpsT+BFJONe/Yum3bvMEO4AbaDSqEnLVHZl1JRgoyVj7Ys6bVuyfsALq6lVEAkHkatKVUk8z40E4ScEFblwtcuHYmdzHXypoXLpHKaWtNpks0rpIFY3NCeZ28tqp4DEP2gKKSAd4FG0yUatR38oEew1dR2QbBFFPqSWxBlhMOs9ppBMVctNrWqmFuSO8yk+AqzbYgwBt5CksmzZ8OCIrWxK91vdVk1rcQEU1iinxTaAxeBI2l2P+mo14fZ8Qb9m72NxbjC4YB1rCwpHUbDny6Va4qScXgF663/20LscX2LGKxNi87hu3hO4SoBVIgqJ9aedGTlXl7F8dVuOVpQxDuoJQkIIkg9YNL+RYlLmY4o22BCpplYgEKgIEbGDt7RUPEedvcVLGC0O94XAX1QFVTpuc+smJPKDQL6JhouYmY21rIMjYqNj1HnWwwai5P7Gyvdov8N8HWhYw2JsPpvCypYI2q3cJA1Bp5g7gjz8qu5nl2FsYG9bc6VFp07RgC4DSVQQNwJAA8hQn6P+L7b4e1hoWzctoADsFubwdPI64Mn21U+kPixbC3sNZAdrwIZyR3FPdK6R1gbE9N96RxzSzaH39isNCx6v5ZSzu3N3KAf1R8rdN2OwWq2ytMsNh59KWsSvaYjJuvdH3KldEfLNvH5VeT2X1/LJ6tMrOM5xjjC2uUCX9s8qJYKwABHKKL8WcB3jcN6wA2rdk2BB8ROxFZy/Jb5QDsXB8x/IpJtKKSPQ8PkU5tyZJhuVKOaN2WYI3R1X56T91PV7LLti0bly2dI56SCR5xNc/wCLMUjXLTrMiQQQQRyIqfhovW+zsv4zLCWK4vk0wxxrk4vWO1X9JbHxXqPaOdIGEbn4jce6uu4C4Ht+0fhXKszw3ZYi4g5BjHsO4rp8FNtPG+hyf1LElKOWPXmNuCxWu220mJA/D4ios5vMPR7qghDc0tt9rukA+Y3+FDMmvkaT5x8f+avcTWmYKVIgMAR11cgfvqtVI5XJuNhHMcxYIWt76yNz9luRJ+FAMSjobYPr952bqwJ3BPs6eyiWTXhdJABBHeYeB5fPepcSmrEovgD8IrR8uwJPUrLvDzAXFAIJE8ug9viRT3gs8E6X8Bv18D7en30lYbDqqwsCJkDaDO3uNWWBjcEcjyqE4qTHrYezcLCbbBgfLl0g1WOGae8GJpPwefFLnMyo3Hx5/Cuh2s2w/Zpce4qBhI1GPbUnFxIzVcjfB4bSBCqPYN6IINqWcy44wtlfqybpnkv5mlLNeOcTeJW2OyQ9BzI8zz+FNHFJkm7OoXD40PzHOLVkd9t+gHM1yS5ibzETcYjzY1fsWbjwNyfOq8GubCohnFZ322Pw0LADM3PxQL/21ZyzLLF27i2uaLh9K1FY71sgBVJPPzHt8qAYfDEY3D7dD+NTcOZ+qY7FYdk71682lwBueWhv2dtufM7UMkXpent+yuOrVhO3whcfTb7cpaRjqIUq90udbmSdlkgBdxzPOo+AMEbN7G2oI7NrgEwTAiJjaYimfNc5t4ZBcvt3RtpXcliJhR7ufKlP6NnVxjXAIBFwgEkkAmRJncgClxynODb5GypRfrTFnhp9VnD4cXTdlu1W0iwLdxTrtq93SdIchpA5TWvEOQ4hUuWTbw69nb9IvMvrCWYhTcaSTIIEc9ve4fRllb2MKdY0NcaTKwQAAIJPPlIjbvGgf0k3Lty8US2uItqg3QMSjDvEO6ncxvpmI08uZdZbzNR6GcKxpsH8R4prS5ZcRtLKoII6bJPOj2XccYpJLsrg/rL+UUu8aJ9Tlu3NPmEorwlYtFvrrdxh5Db31Slotrv+RG/NQ+5LxO14CcO581mPvH40zWSGElWHtEVFg8SgQBYAjYeHuNAM9wOJukxeGjovKuVpN9hebLOf8RYe0pQ/WEiCoIjfbc1yHizCq1gXV6MD7pijeMyPEjlbJ8SP/dCMz7Q4drPZnke95TqHvqsYU049/Y6sU4qE4S6r3K2Cssthb1u4VImd9tjHLlQHOb5e+HMAkCY5bbURyZWuWQJOlTOnpuJ5VQzi1FwDltXRCGmTsnky64JLl+y0lqA8e0fP5zRg3VuW1JmX28gwEfHVFCrN+UU+UH5fOt8PyKdJ1qfMcx8KzVgUi/wtcBN3TzkyPKPzJqzaE4mfBR980Ms37di6pCwbyyTqMk7kwIChenOasekRiIHVR9wP50Gt7NGW1DJbtg21kbmd+vOheYPdDsXusQOQHMjkokkn2RFExCgtqAVerHujkAJ8dx8ahvZFceWa4qkdGUxMePLafjUHKMX5mW0uWyEkYphdO8knckz4g/OnDK8WuIVrTbgd5D7NmHvAn3UoZ3k93CvNwCG5MpkH39DRHgpbrXh2Q8Bv1PgPGuiWlx1JnOtSlpaGm3lij7IqRcvE7jlRe9YhoEEAkT0kNpYA8jDd33GtFsiRI2JB/k8xtUNYUiL0FCNl99FsBg9MaRHnH/FbehFVk6fjvHj748qt21a2dQgr9+8VNzbG0gPNMMVx2G/wOaTLWFf0u8zYZbqXrzohdiulwSdmHqn2jeNqdsbiC+YWAY7ttuXn50oZZi2XHsq2ywOJc/WMez2YjUoiA/mZ5R1q0Lr6CPoX8VbMhbhUYh7WgLioOhU7mpX9XW+53A5eW8/0aOVs4o/sP8jTRxhglu4a6AFLhRDHbZTqmY2jelngG2y4bFypB7NpkRGzc6EJqWNgmmpb9g//AEgGwmGCabguKiAk9yNHfDGDELqEdTArObGxhMFfZLcWtJlLUA94RqO+wmN6EfReiDCns2VlLqXXclX0gMNwNuTDbx5xQH6Qbeq/etNjiqC2Lq2WUhCZOlO6YmADJHWuVYU8ui+tnU8lY7oi4guBVyksYAUEn3W6ZLPElhZglo8F5+89KWuKrOq1lI8bYH3W6mfLT0EV2qKcd/X8nNvq2COO4wuG4BZAVOsiZ/IUXwPFFy5cVIAUnpM+MTS9hMrE+fhRq1l4QqwI5iPEihJQSDCL1bkua2HDkhyUY7SeU7gGs4DL0KutwDVIM+RHyo3iMXpuJh1UPKKRpAkNzdm6mJTbwJPSqOBOnEmF2lTp8/AVHeqOiDi7aEPgTBRev2DsVkCdoKvp5e+qHHlvTiBOx0b+0Ejb50Vyu9pzi4STF123IKyGBYbdO8IqL6S/0iNHJY9vWfwrpV8RfIhtw38xXwt8BYPI/jzq7bfTsfHn+PsIoKw8ORq/ZxOpN/WAg+zofdyqjiSTLOZsHs94d+3sscxuIPsqpgMYWdX6xBnx99WmsG4m8BlAHMSwPKBzoOO4xB9U7e+jFWqFk6djDmeOFxI31CIg+EHcAidhsabcjzBfREcsQsDU4l11dQ6ncGevWubrb2kGSefj5EVot11B0sQDzE7H2ipZfDrJGi2LO4Ns6C2Nt4nWlxECtsI226MPMc6pZRhGwV225BvWDsQnrQ4ggidjDbH5UrYPHsNiOdE7GakE77MCI8jt+XwpY4XG0uQ0synu+Z0zKraLdcamuB9MFwVMwQe7ACLpgHmWaW2ncpcy1SNiwEEePl16bCuf5Vmjdop3J20k7HwiRsRHj4V0S3iH7SI+qZRuf1gp2Xfb1WPLx8q55wadmUoxjSIMLiC7hOoAG42JDFWG/htVsLbbZW7uzaRsYkgEjwMEihmqMWscxJ6/s/HcA1cwWEKXHYlSLpPIAFd0jzBPeJ6bTS6UPNtNLoBsWJzW0NgOzaPDlXsgezes4i1u+m7dW4CIgM7Hut1HUQZFQa5zFGj+7c/fpHypbyZ8QuIfssRatrdxTjs2gydTCdMSJjTII6VRwbj9EJdS35HQMvKI7WYMKBp1Nq1hyepJMapWD5UFyXEhreYuDIPa/d2m/sojxDZDYV4KqIAZ9WmFBGo7c+sDYb0v8GqBgsaByFq5G4OwW51Gx91LiVxcjZXW3oXuF8rt4eyHw6FmuWrbNBncLyB/aJn8qjxWQImGxd+7aHbOt3UULOygzCrqG0LHT7qv8H5iLuEsui6FAVdMQO6NJI8VkH4VQ4+zu5g7J0AP22pAxaChIO4UDvQvjy28anHW8jXWy70qHpQt8ReplH+Af9lG0tlxt0BPwG/znnQvMVU/0QHAAgTqmNwn6u/wq3hL6i+yCIJK+Ec1EA77jnPWuxcvv+SEebLeW6XBB8U32MSWHKfYNzRPD97uhgWVtEafDUwjr1NDsBiLVu0pOxPcdu+Z5jee7z8KK4q1qFt0iVIEggmNJ2PifCfuqch0Wr2OUFS9uLikQdgWhWCgzvtqPh4UOTFt2vqEnSrbBiNIJHQHnznarCXu6rEBl84BAJncbdeR++qS3HOIdgYt6QJg77mCAIkT1G29KkNdcuoqcY5gTj7N/qFX2yj8j47HnQfjvMDcvIgM6QfD7RnoPD50S451/VB1hlJHuPXzGw5GlBiW35nmTXZjiqTOXJLnFFcuRt/6rdL3Xr86k9EnkY9teuYXu7A7Dc1XYhui2uIBA3+PSocTeBJneNp8f+aYDm9h8OFuIjXQIDEbiNlERuIH50tXipZmiBq2VeXx6AUqHkze/c5EDun+fwqTAYc3bioPtGJ6CqDsaK8OmLx70d07/wA+VFrYRO2FuKcvhLTosaZRgBsCD+NL63I2866Hh763kFzVDBSrrEhtoB3ETG2/hQfHZBbHeIIUtsykQJHJh9k8+kVKM62ZWUb3QO4eTtL9sEkKp1N4ADeus4bFaiGVtgpn2fCk/h3srLkW+93dyoBnfrqO/hV7J84XtCjeJ5concfD5VHKtT26FYPTEu3sfovbAlmBiSIDHSDv4CPhFEL2IfTMgHkQDO/kRQNGNu+xcEx3V9XfYbgMeREVXuZu6sWNsm2TGxiG93Kl0bh1su4C2Vxyg9LR3kGeXhUWQZJZv4W40fXrfvMjL3WVwx0jVyInSfh4VjIcUtzGagCB2Z2J35rUXBmePcVsOqmbbsQ0rphnLAH7U7kSJ2ArZNSTa9AR0uW4y5hg1xVlbd7VblgT4krAYbGDPjy6xNA8gwwt4TMUXktu8Bv0AuAb+MU05hfCJ2jxCGWMHYDfYAb0p8OXVOX5gyiFNq6QPARcIqeK9L7Bypc+oG4Vw+Kw1izftQ9prep7bGI1MACo33CifPwq3jsHi8Ub7aVQtbKk3SYRIIPZeZCgsx/WHhVjhDGI+Dtqi6tCaXVpIDH2/ZPQct63zrOmsW8QNR1KJQKCyjX6uojYLv1++nbfEdLf/wBHUVw1b2oD50SbWUkc4Xn7Eopn+Soh7eyWHfGtSZHePrKecT086GZlq7DKhsNlgnoYTeego7m+KVbdxXuJJSAEk78wZ26x7Krvt9RFQR9HR+84BVkkjlvzkRyPP+TVG5ifRECwGTW0ljykd0kjy2mgOXZ29sEOBc6LPIe7kaizTObl1mY7AgKQB0Ex8zQWN3T5B1x5hXMOJbD2mXSQShWJkb9fjFXsRmCdoFZisqoDcwFA22HnFJF4hk5bg1M2L1WgtwSV9VpggeFPwkKspf48ujslHaK8vKlZ2AG435chtSOo3iiOa24KgctzVeykwatFUqIylqkZKdY2rI291W7doQR4/dUPZECOvWsZoiuINzFaNZB6D4VuB3RP8+Fajw8KYWyK5aHh91YtwGB6VZ0yPdUFy1ArIVjDkWMVW0uYU/ajlRXHXrTW2Vbod3KgACIg/PnSxZuwvnVjB3hrtk/rb+ykcLdlFPahvwNxdBVRpXUOQiYABM9Z3+NVc8VABdRQrqwDRyaesdG2HKqr4q5YuaWU6RuAQCCDuP5361pmebo6QEKktJ2jl5VJRdjtqqDhxXaW0G07QY3iZifDy8qmxeHQqQO65B2+ywHyNB8nfUAhIXaQxO23l40UChmB7VJHQT5VmqZluijwaPr2n9U/9tUsuw9+zZt3FQKC5ZblsyxDGezZY5Erz6bedFOGUAxN3TyE/Du17g/Nx6OE21oWUKqnvDdhv1JPhQm2r27Ggk63LePxt/FIVtJ2dkq2pidy2gHSABOxJXz35VU4dj+icaY3GHuf7Hozfvolq61wG0u5JBgliD/qbw6UIyOP6Ixxj+5uf7WpY1ppLqjZL6voW8Nw1eRdK4uyO4q6RAUaTsY3kxO58fIVpiuFbp1C3ibaB1ZWWQ2rUzNvI6aoHhSRkFizh8N6VdtLcZmK2lIECObHxMzz5QamzrC2L+F9Ls2ltsrabyACJPJh/PWm0PVz+tG1+X9D5juD+0s4W32iTYWDvsxgDY+G01Gfo+Zt9Vv99qT+NEnB5aDy7JvklAskyLttbMVS1aXVceJgeAHVj0FGMJab1ewJT3qjqH9Qm6Om3g5/KsXuAX8V/fP5Vza9k+H7F79u4xCkKLbIA+ptxMNGmATI8Iqleyu4qB4GnadLAkTykAyKZY5fF7CvJXQ6f/UB5mV3/b/8axd4AciOnk//AI1z7h/LUvm4r3XRlQssSZjdp38KGLcb9Zx/nb86PDndavYDyJK6OnXvo+do8uXfH8Fa2/o5ceP74/gpM4hwIsdl2d684uWxckkrCtsuwPPY/dQj0l//ALLn77fnWUJtbS9jOcU+R1E8BvHI/vj+Co24EuHp/rH8FIOUYO7iWKJeYOACqtcYat4MGeg3q+cmLFrdvE3TeQssMxCOyiWVO9qBHiwg+VBxkn/l7DKd9BpP0dtvz3/bH8FRH6OHmYP74/grnjX7gMdpckHlrfb76yMZd2+tu/8AUf8AipuHk+Im8sex0hPo6YeP74/grL/R2xHIyP2h/BSJgbd+4l1xdvBbaaie0eJkAL63WSfdVnEWNFhXOMudqyhuy1Xdw0RDaoO3M+UUrjP4vYZSi+g52vo+blB/eH8NeHALef7w/hpKxVi4uGt3xibzF2KldVzYiSdy3QR061tbw7nCnEelXZVtJt67nMxG+rw3raZ/F7G1R7HQbvBV141EmBz1D+GtH4DZuc/vj+CuXem3f/tu/wDUf+KtDi7k/pLn/Ub86PCn8XsLxI9jqL8BGPtD/OP4K2XgMjxP+f8A8KQDgrvoy4hbjuNRDw7dyIAnfrv91YweHdrF292rgWyqhdTblj7dhQ0T+ILkux1DKOHWsMz7QREHffr0G1C8r4YxKIttnTQoYgKAGDspAYtzJWdvKgf0dXW7a6SWb6knck9R4mqPD2HTs3xF8uyIQAgYjUx8d+Q/Gl0St2wqSdUPr5ZiQYlGTWSUcSGWIVT58zPjHhVBMA1jLcytsIZUfkdvVn8aX8w7O7ZN+yGtlTDoGaPIjvGjuBn+hcadzNptz/hFZxaQXK7BvEL4IZbZ7NGhx9VPMNDDffx1T0+NWODnwn9HYgXUPd/T+Jn1Y32ilPH5jbOX4RA6l1Z9SzuN2iR051JkeZW1weOUuoLoukEwSQeg60zh5H8wavMvkE+NwDhcv0yBoaJ5xCc6ucJiwuXYntUZgGPaAczsNGkzt/7oTxNmVl8JgFW4rMqMGAMldl5+FDuHuIVsF0cdpaujTcWYkeIPQjemUW4Uu/7BKXnsv5ndsKcObVtxhyoNxDux03GmT8YO1Xs7tG5YvLaxFu6lltWlU0sLZOw1cmVTGw8PKh75rgdL2rauimHDudTMy8rZC7Kpk7zz3NRZlxGt1NKpatFhFw2xu4BlV8gIG3WPdRpvkC0upnhGx9dc5/oLnyq5hrFm3gla4g03UfUR+k1h4t6Z6CN+n4jchztcNc1wlwFShVjGzc4Pu+dSLxIBZ7EpZYAk22I3t6p1AA85naeVGSbf2FhJJbjThnJuYWyQptPgRqBUGYViN4mAR4+NChhrKYBC9sabtnWbg3udtqIQCfskAyOQg+NDr3FRNlbX1YZV0C6ID9n+p5e3n99VrnEerDrYZLTFAVS6R3kU81HSZ6/+6XhyG4iIeFbf9tsf/wBB8jTlhPRDiwEW72vb3YMjTrCjX19Ujl76S8gzi3h7y3Wti7HIaoIP6w6ExOxEUx4nPsBbZcTYZ2uku4sMIC3HADMzRy22UE0cibZsckkSC2lq5irttU7uICszjkpUtdUfBgI3O1DGuJ6OjWlAQYz6sMoJCwGg7b/lFD8BxH2a3VZLd5bveZbnLtJJDe6eVYwPEpS01s27Ty/aIW5I/UwIBHlt+FFQa9ga0/cZL150fM9HdgKAABAJ7pMcpPjXsFYFz0E3FD/UXeY/U9SehiOtBjxgC99jZtkX1AIk7Ecm/a336dK2TiMWjhTbKt2VrS4PIlmJZfhG9Lof8+Qdav8AncNWc1uNYw1wrb13MSVaUBEEKpIB5EjrVfH4FRbxFtV0qcYigDoCPP20PscS2mAt3ERLa3O0QrMrAkIOfrEAauknbw0PEzMl0MtstcuC6Gn1WEdJ3gAAe/nWUXeyA5ruFM6wyCxikFpYw91VtECGEgatRHrT5+NT31HaXLZtWghwfaMAgBLACO9zoTjOK1f0gG1ai+FkBidLjbXPX2eQ9+x4lXtDc7NIaz2RXWd9vWn8PDr1o6ZG1RCGRjs3wdtYC3rbG6vRzBgnzEfeaE4MBcNiE8biR/q/KtP6x/VIgVBctgql0HdUIggD9bf1vb7ar4fGoLLJoUsWB7TVuAAdo5f+zTKDFlNdBh4ET6y+R/8AST99WnGF/o5dIMEd39btNiSfKenh4VW4GvLqxJkD6gxuKqMR6BhzI/Sv+NK43P7DRlUA7wwcP6HdDg+N0+W4XT7vvq5ZIGR40rMaWAnnELHvoHkrD0TGbj1U+Zowt5f6BxYnfSev+Chkjv8AVGi7gcPmvTXq9VSR6ayDXq9WMZmszWa9RMYBr01mvVjHprNer1Ex6sg1ivVjGQa8a9XqxjM1qTXq9WMZBr01ivVjGwNemsV6sY9NemsV6sY21Hxr2o+NYr1YxkufE71i5dblJg8xO3wr1er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6" name="AutoShape 14" descr="data:image/jpeg;base64,/9j/4AAQSkZJRgABAQAAAQABAAD/2wCEAAkGBxQTEhUUExQWFhUXGB8aGRgYGRseHBwcHx0cGBocHxwcHCggHBwlHhwcITIhJSkrLi4uHR8zODMsNygtLisBCgoKDg0OGxAQGzAkICQuLCw0LDQtLCwsLCwsLDQsLCwsLCwsLCwsLCwsLCwsLCwsLCwsLCwsLCwsLCwsLCwsLP/AABEIAPIA0AMBIgACEQEDEQH/xAAcAAACAgMBAQAAAAAAAAAAAAAFBgMEAQIHAAj/xABHEAACAQIEAwQGBgYJBAIDAAABAhEAAwQFEiEGMUETIlFhFDJxgZGxByNCocHRM1JiktLwFRYkQ3KCorLhk8Li8SVTNFRz/8QAGgEAAwEBAQEAAAAAAAAAAAAAAQIDAAQFBv/EADARAAICAQIEBAYBBAMAAAAAAAABAhEDEiETMUFRBCJhoVJxgZGxwfAFIzLxFULh/9oADAMBAAIRAxEAPwC/kebBMmtWbd/sry4dbh190vbJJZbTHaY2kTv7Zonw/wASO9tSthhgiRaVw5uXkuctbgEnSSR08+RrHBWGw9/LcCuItB2t2wyFwY6xPivLbkdqJZRhew7a8z9piL/r9mCLaACFCrA5ARJ3NeZOcKaZ1RxztFTOO0xGFwYtm5qe+CNLaDtrfdiDCiN5B2B2Jo4Muvm083tN+4GhhBW3qiQIUaoAEEidvaSMxzXbdjCNbChlusTrVyApDgyEGrcGB5kVQxnGuJtOqeitdXV33RLgABPJJ9aB9pgJPQCprVJUhsi8z+v5Ga3l1uxYRTLLZGvUzd4so9YksASd+Zih+eY9cTaOHttdRro7rqFhwN7iK86dQEg7yIMcqsXM6w136pwxV0M6rbhIOxVpGxiuecS3rtrEW/QFc4e2wuJb7JgiXIKOBIB0sJJAgd41scHJ78wfMd+HcjI7dr63JuNEXHBVUgQE0semxbYkirN3P8HdRgj275VWi2jDtDp2IUSCPbsOsxQ/AcZAYe0161e7YlVuKtponkzjaNHWJnpFAuPDY7WxiLVvtWttouWltOBdtupDd4LBgEjn1IrKMnLzGoJ5Pw7dNt1u96w79raKvdF9Rsy22kTEbETPx2CNh8Zdv3r+EcB7Y09gu9tIIU237Ug9qRLeoJ8aqcG8XvgxetPhsQ1kuz2BpJZZOyGdtPLcdZ5zV7OuMVW6l7BYe6Lv96GtaVuKRyYjvF1bk3mfGq1kUmv9A2Nsw4rxeERWxmXWu/6rK0DpIb1oO/j8qmwH0mYNgO1tPaaN4UOJ8iN468qHZrx6+JtvYuYF1t3Ni0MxUR62mBqIeDzGw8aQsXgSG0oLrLPNrZWfMCTsfdVI4YyXnVP0YrbW6O14bEYXHS9l3Om2yyoZQNXWCsG4IkeE+dQNxJl9tVVrinSoEFWLyB9ruzq8Z60P4UftMFh0s3BZayfrUYaW5kM8naCCSDpO8edJHHuLS5jbj2t1hQWA9dgILD5e6owxJy0tuh3KldDXieNsCTCYVnEc9lM+EAmazjFxF0hEwXYIwJ16SzBfGeh8gJpR4axtnDXUxDg3iBAtBSpUmJafVMDUPMkcuYbMb9JIdNNq0bbsdJuMQwRZjUFHrNHTbfxqk4uLqCv1YE+5NlOUhlVWDG4h1MVf112IRlbe228bxEUSy3KEa8wxFsJJJt29UgLHMkeYMbjrWmC4oy7DpptsYMsYViS23ratyzUvHicXzdLXXR7twIilvq0tEiS3Q/Pn0NTXEk3zod6R7vZBhHP6O3K7EKB18YHOl63k1lboLWrT2lYhmezC6eROrTpBXfc7fdR3C47BWAoW5bl4XUrAk+JYyYAPU+NA+L+KFIazaAddtTzIO8soHUGAJHnSQ4l0rBUQldyLLr6qqWrMesvZooJAMETp5HlVb+ouHDuq4a0bV1ebAFrbAHSVneDPKZmKsZELLD0u5eXtYLOFeEQEQF0eIUAb7yKJZtxJYsIrO2oNBASCxHjEiB7aHnUqVs1KthK4i4YsJ2S+i2bYGIU6hblXVoGguV2Mz3TttznmU/qtgDjLith8OFCpCaLY1MwkACOsGiGN4hW7aGi07o7INY0lVll3O8hgTBWJGx61jH4O1cxOIt3dtappfqjKJVgeh7xp9TqpDxTaelb7i3h1y5TdbEYOyG1aPR1w6zaUH12bTud+YMcqsZVwxgTj3QYew9o20dO4pEMHg8vFfuophuH2TEo1vWNCzfv3GLC9q5oFOxHSem3lW+SpbGZ3RaUKq2ragAQP71p95Y1aUo3syUFKpbbC/wABZ1jrmDtJZa39XaEKVE6V7vMtudppjvZhmCWu1u3LNtdMnVbmDBedm5BQPMt3R0qD6OMmcYDCamt3LLItyIIdS2ptIYHcAxM+YozxrlbX8Olq2GkuoCj1durnoqgE+2PKkm466Fi9gfnvFV21l9nFW4L3CPXXoQW9UHYwPGgjcVZlI/8Ax/GNLfnU/GOB05bhLBaYcISOsK4kVFZtSAqjc8gNz/zUZ5Iwjys9DwvhOLbeyRYTinMI39H/AHW/OsDi3MO8dOH2IH2uu4ojayBU0ek3VtlzpVZEk84k7fOq2IwCJi2skEoyKRJ6gx08zSwlN3aHyx8IpJQ37kK8V40//r/ut/FWzcV46NvR/wBxv4qCa4JWvYa99mo8V+n2PT/43BzSC39b8aSBpw8/4W/OtjxTjv1cP8G/OgOIMGr9l9ga3GfZGf8ATcC6e5vc4xzAGOxw/wB8fOtTxhj+trDfF6xcw6sTDR+fhWMTkr9kLoZSswYJkdOVd6UKWx4E0lJot4TirHsY7HDH/O35URfF5kCP7JhzP7c/hRjhnLrHZrcS3E8gTMfGmDRSSq+RF5K2E8PmR54PDf8AU/4qHEnMFBPoOGPsuD8RTvFaXUBEGkpG4zObf03it5y2yfYy/lVK5xYw9bLbXxU/hXSMFgzaVgoB3JUE0gcS2Ge42pQhB3C8vb7arBRfNDKdsqHjDlGW258iv8FeXivUY/otCfaP4KFONJ2M1eyy8RdWI5jmdqq8cexrCdrN7hG2TiPIp/BW93NCo7+TkDxJT+GmjD5hZgtrGw/mKTMdjmuuSWJE/wA+ypqKb5fkGplzLM9s3L1u2cu7PU0BjpgGefq+yjma48DENbXDpduALJLhT3oCiCOpMTPTeNpV8B+nw+395+K0UzXL739K276923KWy53E6Z0sJ5HYA+MeFCcFdDJ1uje5n7KSv9HOSE1HS0wOs92AQZHtBqThbiOzicQdFnsWRe8SR3gQY3HhHXxplzXCalJCs8wDbDBQy7yGMcu9PnAFKnCmBa1meIDIqFktuFQyFBVhHtBBFaKi4tg1thb6LcwF3LMNChdCC2QDzKiNW3LVz99Hc2zEYe1cvMrMqCSF5x15nkOZNcu+jywwTBmWssUUjYhLq7kCZ2LAR4Hy5UU4jxWKxODuPJVVuXFvWh6oW2QoAfSC5J5gEgzy2pZ4/wC56CxWxZ4pudpgsEwAGu4pAHQlGIA+NNuS5QuHTW8a4lmPJRzP/JpZut/Z8qB63U2/yGr/ANIebhLTWFPfdSW8dP8Az+FKsak0VllmocNcm7ZzfjPiE4zEFh+jTu2x+zPP2k7/AAHSpcq4hu3LlrtDqa2Cuo8yu7CfEgiJpWuOZp8bhv0bBWrjQLxvI1wkgQDtpnpA5+c12zUYxSJ4/wDIhxTd9iPEmtbnRhW1zDugXWpAI2PQ+zxrNsyCvwrxZcz7LHK4poziEmD4irOD9WPCq1rdSPCrGBapsMuQ54fhuy1sRIJMk/MeyimFyKygICCCZg71tl+HK+yPvq9dtBhBAPkd6709j4vJJ6mVLNlbRIRYB32q4Lo8R8ao4nJbD+tbX5fKhWM4Hwlz7DKfFXPyJIplXUnsMpO1QaCaSsLwtjMI9xsNeV1ZSNLlvdA5avA1nH8O47FNbNzEdmgRQQCwaYlpUGC09Zp9Me5qHgih+Z5Sl5SCIPiOdB8DwWluJxGIJ8rhX86J2coK8sTiI82B/wByml2XJg5CbnuQ9ie7BU/ER0oSmGLtoRQCdh4f8V0PF5RqBl2Y/tafwUVU9EsWFW46g78wN/f1qiyFNVgXLeF3ZiLp0gAGR1qHHZEUeFYOJ6CmLGcQqVYKp8JpfOYMogffzopyYVZXOCNu/hT07WPvWmzDZraGMu4cyLp0sAZhhoHLoCI8ulKPpZfEYUNv9ZPyrXN8VfTOXOHEsLaawRI7MhdRYeA2O2+1aUdT3G6HSVG9KGVYtLmbYkoCNKIjE9WUPJHgIKj3VtnOcXHw95bbrbNu6Ldy8DCkESShBLat1BG5E9edAOAHU5he0aiNCbtzY6G70dAfAz7aGOFRbFS/Y08C4MXcqwS3VWBbtsNJn1SGQ8vWmCR4iiGcYTs8HeS0qD6tyAx7u8lmPmN29o6Uv/RRil9Bs2+0LstsMFPNVOxBgkRq3G8wRIHKoPpVzVtCYa0TLgvd0kyEGwBA+y28z+rUmm8uldzLZGMQ/wBRlHndt/7TSdn+YXHxl5rgKtrKwdioB0gfCKcMQPqcn3/vE/2UV464QGKHbWgBfUcv1wOh/aHQ+6q4pqL3DN7o5RkWItW8Zae+CbatJ9v2THUAwY8q69fvLcOpTqUAQQupSCJnbnzrimZWCrEMCDyI6gimfgTiMW7T2mDNBLKFI5RuBv47++j4vG5QuJXwzSybjJnQJMF5WICkQQehAPPeKAWzBrGO4oGIW72aOAiFjrI6Dw33qHLbdzsLbvzZZ93Q/CK4ZYpKNs93wviI6uH3LoMHyNTZZ68eYqq0lRGxHjvRDA/pAfMVA9Cb2Z0zUVHjVi20ieVDctLHmRH4UQO1diPipLckJrR3ggVHcdiNq3CeNEQ351pcJrZRFYisYrLcM1ODWl1dtqiS6YO9YLN7u8gGKG4jLUdYdyQK3xFm5Mg7GoBiUTZmPmDTIKKJwjKCbKk/4uVLmZ2XUk3In9nrThmebaEJCyYrn2MxNy65JUj2zFWhbHVm6P8A2nCkbHX+K0zZWs5xim0atNi0NcjuEiYjmdWn/T50nWQfSsMN51k/etW8zzo4bO2Yki24tpcggd0oACZ6KTq9x8aacW3S7MbodCvZHbZwxkrrNxkbdWYhhJB2+1/pFL2XH/5q/wB0rFu2sGOQRoIjkp6D204vcVVMnYDmTHLrPL31zzg7EM+bYprhBc6ZAmFhCNO/h5bHxNSxNtN+gO4y8M5ehwmCvW00XOwtKSQVJXSAwIHPaSJ6walzbBraweJe42pzZdXvBBraQQogDfoI5eyp+CcabuBw7Muk9kilT4hQPgRBHtqh9I/EZwmFbRHa3JRJ6SDqflvpB5GOYqLTeSvX9mT2F3OMUtqxk7OwVQ9uT0HcH3V0xW39tcX+kJ9OX5b7F+5Folwtxz6OltL5LWTsH5sn5p94qyxuULXdmy8xh+kbhe3dsviQRbuW1LMT6rgdD59Aa4hlt7+02pG3aKCPIsAfurrv0pZ2HwyJZcMjwzMpkEc1Ejz3+FcgyW4vbgkSN+fiBIjzkV0Yb0OxY80PfC9hRiLtogEa7luP2TvuffT1mWWgp3QNtoHIRtH4Vzfg/F6cVPPUVO/nKn74poz3iNsBjFZgWwuIUawOaXFhWZfdpkdfbXPODcq9DplJpJro2VTZ0kqav5Sk3EHmPuNWsytLcVbloh1bvKRyIPnUeSKDdWSQN/ka4smOme1h8XxcLvmkM+EeTp84B/n4UatLpgFpobg2CbL1olbHxNWPnZsk2reahY1gvvHSiiZPqrQmtGatVcHaaJqNnaojcC9K3n/mobwoINGxuzyoTm9nXBIG3Wpe3hoOx6HoalF4HY86dOgrYSALwvldRC9NW8iieIvovrAT40Ux+Uq+9J/EauGAjbyH41aNSGuz2Le36ThWQ79oR8Yo3hsrs4nGY+3eCOCLPd+2IT1g3MDeNvCkjCj+1YXzf8RThlOdoma4vDsoDXERlfadra6kk7+BAHg1bKmuXYePIOPlLugsXm+q5dw7lF0i3bYmSSdyWHhHWgPDlq0ucYlbUBQFEKNgRbgjfqKebZGnYeyknIMwF7OMQyghQqqJESApGr2EzFTxW0zN/sh4KzNLGFtO91nR8OGFvSy9mLaidKEnUDvuOZE+JFDjPE4i/dW3bKXGuaguFhX0onO48iA5YfIeNNljAW/QMKxw7arNpGS2hGtTCllEGCGiCOomteFsGLNtgyRfa7ddnKgFtTncdQrALAqcskYyc+o0YuSoReO8K93C5XaQSzAADlJ0rtSli7BFp0YFWQ7g7RHSPGug8RtpvZRq2hpPuC0y8VcJWsbaZli3ejZwNm8mHUefOr4c2mKT9fyLmjucZw+OnClD0O1VOHsta9eYrsLSNcJ6bDb4nat8yyu9hWNq8hUncfqsPFT1FdL4G4d7PLjcYfWYgFvPRuEHsIk++umc1GNrqSit6Od5LiCt1GJ+yfuIb866Hx1ghey9oA1WQLg9m4f7jPurmls6LqA/ZbT8RH411Lh3GC6hVtwyQ3vhTUM1pqR0x3i0Lf0VYu4yXrZM20KlfItMx7Ymj64gJjBb5FpI9vL+fZUn0d5AcNYvah3mvMon9VDoB98E0Bzm/wD/ACNt16XVUfGD+NTy1OTofwzcWzqOAsaRJ50QBgb1Ci7167cnaoHI+Z570b9TyoTdzuyjFGurq8Jk/AUM4ozK4zLhcNAvXVMsT+iTkbkc56DzrnmacHYvAL263FvKpliAQw8zMkjzmqRjF83RSMNro6xazu05KC4sgEkEgbCJmfbV30gKoIIPnIr5nzDM3vPJYg+NP/0cZwXsuh1dwiXZp1EzIA6ACPjVcmBxjYE4t0jrvazBHI1sxmhmW4rUsH3Vcs3pkHmK5xWqIsZa1qRyaq9kQoDmTVq5uZFUsfaLqQKZGJjitPPl41XxNhbg3AIoWuaqrdlcEDlNEcNZKEkNK0/INCrnuUC1icG6nY3Y+RoPmz3FzRzatWzcLoEvXtWgMLStpn1QxiB1385pq4quhr2CA59sflRfCYG3fW7bvorobswfEKsHyIppZdNNjxjcdj1zPDdwxFo6MQQEKmPq3OoSSZGiVaG3mBG5pZ4Huk5piJZXaACyNKSEAOjYQv7PIbirnCuQW7gQXZY2GLKD9pdbizrJ9YgBu70metZ4cw6Jm+LCKyjmdQiSVBJH7JPKjHStSQJFrhDP2XB2Fxeq3e7KdTjSrWxp0tqHdGzKDMGTy3oLxpx1aVMTh7SXS89n2qnSisRJAYGTBnbad94qlkGX3/R8Hhbtu7bW4biu92HQwrOtpbZJhDAae6e5seoYvpIsW1yu6GQHTo076YaQgbzIBOxmag4Y1mVq7f7KK9GwtcVXYXKT+wP9qU98J5xr+qc94DbzH5iub8a3Yt5VHMIP9qVdwuKI0sDBB5ilyJxUX8/yej4fFHNjnB8+a+x1PH5TZxFo2r9tbiTyPTzB5g+yvXrY7qAQBsB0AGwHsoRlPFCwFvbH9bofb4Uds6WOpSCDyIM1lJPkeblwZMMqmjg30h5acNjbn6rNrX2bH86v8N5poe4P5jWDRP6XeHrod8Vr123KjT1QhdMf4TAPtmkHB4uHB/Wtj4gR8xXdFa8aNCVOzuuPzHRhyyg6iNj4T1pMyjAdti7Pgjaz7Bv84onw/nS3bKBoO0MD4Ef8UcyXLktKWUyWJ38gdh+dcDUoyOyE4QwyVbsONdAFaXb6gc6E+mAtJ5D50BzHMyzbculMotnDoIe2CZhibxMArZtz4Azy8pFFrPFOHuO1sNJEggqYMc46EVRwYVlAddSNznfvAyfhsauqmHtPqZkQsDzgDcTA9nX2ipZJJvdbnoQx6YoQ8wyXLbrXHs3HRh9ldQUE8iNS/dNR8BYUoL7Mf7woNv1SZM+004YnKsKqC4FU/q6fHmOXTeaH5dhApIA2JLaYjcnf899966YZbi1v9SGbClvsEMFeZW1T1pj7zMtxOR5jpVDLsDzLjar3p9skom0eH4UjfY5mgqogVVvt4e+hOFzNtZtt7vwoxa250SbVAzG5Srw8SwrXD4vS2lhAonceD5VWxuFLd5efWmsIA4isgYrBMDsbjbeemaGYfi9MLjsbbxDv2epDbAWQp0KWkjvb7bcufKp81T+1YIST9Y23uqnkWEt3M4xxuKW0osKQCpBRQ8z1iI/zU7UXF6uVfspBtVR0Bc4si0l1riBHAYNPOdwB1JPgKT+CMwe/mOJuXFKkkgKQRCgAKIO/qwffU2ZYZMNiLdxRpt3GW2BbBZl0ISpVSCAqnVIAJ7x9lDvo1uu+MxL3GZmbUdTAgsNgDB6QBA6UMUUoNo0+f3HHhrMrWLwtpkYOAqiRIKsAAQeoO/8AM1RxeTpeuWLtxrjG2xIssx7OdwGKn7QmZ9lIP0e9rYWwyXluWbzfW2xq1W2ALBjtt6oWeRkeVGuIfpGsorrbt3nN61rVlhIDAqDM6hBHhXPLBOOR8MvCcdFyBXHbd/LB0g/9gqPDvpcofaK04qEtlEmZQfH6ur+c4A29N0+O9WnD+2l8/wAnT4XLpyNfIsi7KT4bVPluKcHuMV9hI+VDVf6vntJ9lVrOdwdNlQ37R2Hu8a41CTuj15ZIV5hnzTFPctlHdmVhBBMg1xfFkppjmjMvwM/jXThduNzPwFJdnLhcxN+y20mQfCe8DXZ4OWjVq+Z5vj8KkoqCrei3wxmwQafEfIyPnXQchzhT2ltjsGB5+Ig864viLL2XKMIZD8RznzFHckzaL9tp2ZdDe/b5xXTlxat0edHJ/wBZHW8fZYW9Q7yH7W3XxHTwoQ2HHMxUGFzgqFViII0ke2RB9/zrGLz+0tywhtTrfSSpgCGUHUOuxPhXNFPkNKFF7BLpm5J0T1O07cqrZ/w/6YyuWbSo0qLccjuSSTufIVtiMz1GG2UyhXpsT+BFJONe/Yum3bvMEO4AbaDSqEnLVHZl1JRgoyVj7Ys6bVuyfsALq6lVEAkHkatKVUk8z40E4ScEFblwtcuHYmdzHXypoXLpHKaWtNpks0rpIFY3NCeZ28tqp4DEP2gKKSAd4FG0yUatR38oEew1dR2QbBFFPqSWxBlhMOs9ppBMVctNrWqmFuSO8yk+AqzbYgwBt5CksmzZ8OCIrWxK91vdVk1rcQEU1iinxTaAxeBI2l2P+mo14fZ8Qb9m72NxbjC4YB1rCwpHUbDny6Va4qScXgF663/20LscX2LGKxNi87hu3hO4SoBVIgqJ9aedGTlXl7F8dVuOVpQxDuoJQkIIkg9YNL+RYlLmY4o22BCpplYgEKgIEbGDt7RUPEedvcVLGC0O94XAX1QFVTpuc+smJPKDQL6JhouYmY21rIMjYqNj1HnWwwai5P7Gyvdov8N8HWhYw2JsPpvCypYI2q3cJA1Bp5g7gjz8qu5nl2FsYG9bc6VFp07RgC4DSVQQNwJAA8hQn6P+L7b4e1hoWzctoADsFubwdPI64Mn21U+kPixbC3sNZAdrwIZyR3FPdK6R1gbE9N96RxzSzaH39isNCx6v5ZSzu3N3KAf1R8rdN2OwWq2ytMsNh59KWsSvaYjJuvdH3KldEfLNvH5VeT2X1/LJ6tMrOM5xjjC2uUCX9s8qJYKwABHKKL8WcB3jcN6wA2rdk2BB8ROxFZy/Jb5QDsXB8x/IpJtKKSPQ8PkU5tyZJhuVKOaN2WYI3R1X56T91PV7LLti0bly2dI56SCR5xNc/wCLMUjXLTrMiQQQQRyIqfhovW+zsv4zLCWK4vk0wxxrk4vWO1X9JbHxXqPaOdIGEbn4jce6uu4C4Ht+0fhXKszw3ZYi4g5BjHsO4rp8FNtPG+hyf1LElKOWPXmNuCxWu220mJA/D4ios5vMPR7qghDc0tt9rukA+Y3+FDMmvkaT5x8f+avcTWmYKVIgMAR11cgfvqtVI5XJuNhHMcxYIWt76yNz9luRJ+FAMSjobYPr952bqwJ3BPs6eyiWTXhdJABBHeYeB5fPepcSmrEovgD8IrR8uwJPUrLvDzAXFAIJE8ug9viRT3gs8E6X8Bv18D7en30lYbDqqwsCJkDaDO3uNWWBjcEcjyqE4qTHrYezcLCbbBgfLl0g1WOGae8GJpPwefFLnMyo3Hx5/Cuh2s2w/Zpce4qBhI1GPbUnFxIzVcjfB4bSBCqPYN6IINqWcy44wtlfqybpnkv5mlLNeOcTeJW2OyQ9BzI8zz+FNHFJkm7OoXD40PzHOLVkd9t+gHM1yS5ibzETcYjzY1fsWbjwNyfOq8GubCohnFZ322Pw0LADM3PxQL/21ZyzLLF27i2uaLh9K1FY71sgBVJPPzHt8qAYfDEY3D7dD+NTcOZ+qY7FYdk71682lwBueWhv2dtufM7UMkXpent+yuOrVhO3whcfTb7cpaRjqIUq90udbmSdlkgBdxzPOo+AMEbN7G2oI7NrgEwTAiJjaYimfNc5t4ZBcvt3RtpXcliJhR7ufKlP6NnVxjXAIBFwgEkkAmRJncgClxynODb5GypRfrTFnhp9VnD4cXTdlu1W0iwLdxTrtq93SdIchpA5TWvEOQ4hUuWTbw69nb9IvMvrCWYhTcaSTIIEc9ve4fRllb2MKdY0NcaTKwQAAIJPPlIjbvGgf0k3Lty8US2uItqg3QMSjDvEO6ncxvpmI08uZdZbzNR6GcKxpsH8R4prS5ZcRtLKoII6bJPOj2XccYpJLsrg/rL+UUu8aJ9Tlu3NPmEorwlYtFvrrdxh5Db31Slotrv+RG/NQ+5LxO14CcO581mPvH40zWSGElWHtEVFg8SgQBYAjYeHuNAM9wOJukxeGjovKuVpN9hebLOf8RYe0pQ/WEiCoIjfbc1yHizCq1gXV6MD7pijeMyPEjlbJ8SP/dCMz7Q4drPZnke95TqHvqsYU049/Y6sU4qE4S6r3K2Cssthb1u4VImd9tjHLlQHOb5e+HMAkCY5bbURyZWuWQJOlTOnpuJ5VQzi1FwDltXRCGmTsnky64JLl+y0lqA8e0fP5zRg3VuW1JmX28gwEfHVFCrN+UU+UH5fOt8PyKdJ1qfMcx8KzVgUi/wtcBN3TzkyPKPzJqzaE4mfBR980Ms37di6pCwbyyTqMk7kwIChenOasekRiIHVR9wP50Gt7NGW1DJbtg21kbmd+vOheYPdDsXusQOQHMjkokkn2RFExCgtqAVerHujkAJ8dx8ahvZFceWa4qkdGUxMePLafjUHKMX5mW0uWyEkYphdO8knckz4g/OnDK8WuIVrTbgd5D7NmHvAn3UoZ3k93CvNwCG5MpkH39DRHgpbrXh2Q8Bv1PgPGuiWlx1JnOtSlpaGm3lij7IqRcvE7jlRe9YhoEEAkT0kNpYA8jDd33GtFsiRI2JB/k8xtUNYUiL0FCNl99FsBg9MaRHnH/FbehFVk6fjvHj748qt21a2dQgr9+8VNzbG0gPNMMVx2G/wOaTLWFf0u8zYZbqXrzohdiulwSdmHqn2jeNqdsbiC+YWAY7ttuXn50oZZi2XHsq2ywOJc/WMez2YjUoiA/mZ5R1q0Lr6CPoX8VbMhbhUYh7WgLioOhU7mpX9XW+53A5eW8/0aOVs4o/sP8jTRxhglu4a6AFLhRDHbZTqmY2jelngG2y4bFypB7NpkRGzc6EJqWNgmmpb9g//AEgGwmGCabguKiAk9yNHfDGDELqEdTArObGxhMFfZLcWtJlLUA94RqO+wmN6EfReiDCns2VlLqXXclX0gMNwNuTDbx5xQH6Qbeq/etNjiqC2Lq2WUhCZOlO6YmADJHWuVYU8ui+tnU8lY7oi4guBVyksYAUEn3W6ZLPElhZglo8F5+89KWuKrOq1lI8bYH3W6mfLT0EV2qKcd/X8nNvq2COO4wuG4BZAVOsiZ/IUXwPFFy5cVIAUnpM+MTS9hMrE+fhRq1l4QqwI5iPEihJQSDCL1bkua2HDkhyUY7SeU7gGs4DL0KutwDVIM+RHyo3iMXpuJh1UPKKRpAkNzdm6mJTbwJPSqOBOnEmF2lTp8/AVHeqOiDi7aEPgTBRev2DsVkCdoKvp5e+qHHlvTiBOx0b+0Ejb50Vyu9pzi4STF123IKyGBYbdO8IqL6S/0iNHJY9vWfwrpV8RfIhtw38xXwt8BYPI/jzq7bfTsfHn+PsIoKw8ORq/ZxOpN/WAg+zofdyqjiSTLOZsHs94d+3sscxuIPsqpgMYWdX6xBnx99WmsG4m8BlAHMSwPKBzoOO4xB9U7e+jFWqFk6djDmeOFxI31CIg+EHcAidhsabcjzBfREcsQsDU4l11dQ6ncGevWubrb2kGSefj5EVot11B0sQDzE7H2ipZfDrJGi2LO4Ns6C2Nt4nWlxECtsI226MPMc6pZRhGwV225BvWDsQnrQ4ggidjDbH5UrYPHsNiOdE7GakE77MCI8jt+XwpY4XG0uQ0synu+Z0zKraLdcamuB9MFwVMwQe7ACLpgHmWaW2ncpcy1SNiwEEePl16bCuf5Vmjdop3J20k7HwiRsRHj4V0S3iH7SI+qZRuf1gp2Xfb1WPLx8q55wadmUoxjSIMLiC7hOoAG42JDFWG/htVsLbbZW7uzaRsYkgEjwMEihmqMWscxJ6/s/HcA1cwWEKXHYlSLpPIAFd0jzBPeJ6bTS6UPNtNLoBsWJzW0NgOzaPDlXsgezes4i1u+m7dW4CIgM7Hut1HUQZFQa5zFGj+7c/fpHypbyZ8QuIfssRatrdxTjs2gydTCdMSJjTII6VRwbj9EJdS35HQMvKI7WYMKBp1Nq1hyepJMapWD5UFyXEhreYuDIPa/d2m/sojxDZDYV4KqIAZ9WmFBGo7c+sDYb0v8GqBgsaByFq5G4OwW51Gx91LiVxcjZXW3oXuF8rt4eyHw6FmuWrbNBncLyB/aJn8qjxWQImGxd+7aHbOt3UULOygzCrqG0LHT7qv8H5iLuEsui6FAVdMQO6NJI8VkH4VQ4+zu5g7J0AP22pAxaChIO4UDvQvjy28anHW8jXWy70qHpQt8ReplH+Af9lG0tlxt0BPwG/znnQvMVU/0QHAAgTqmNwn6u/wq3hL6i+yCIJK+Ec1EA77jnPWuxcvv+SEebLeW6XBB8U32MSWHKfYNzRPD97uhgWVtEafDUwjr1NDsBiLVu0pOxPcdu+Z5jee7z8KK4q1qFt0iVIEggmNJ2PifCfuqch0Wr2OUFS9uLikQdgWhWCgzvtqPh4UOTFt2vqEnSrbBiNIJHQHnznarCXu6rEBl84BAJncbdeR++qS3HOIdgYt6QJg77mCAIkT1G29KkNdcuoqcY5gTj7N/qFX2yj8j47HnQfjvMDcvIgM6QfD7RnoPD50S451/VB1hlJHuPXzGw5GlBiW35nmTXZjiqTOXJLnFFcuRt/6rdL3Xr86k9EnkY9teuYXu7A7Dc1XYhui2uIBA3+PSocTeBJneNp8f+aYDm9h8OFuIjXQIDEbiNlERuIH50tXipZmiBq2VeXx6AUqHkze/c5EDun+fwqTAYc3bioPtGJ6CqDsaK8OmLx70d07/wA+VFrYRO2FuKcvhLTosaZRgBsCD+NL63I2866Hh763kFzVDBSrrEhtoB3ETG2/hQfHZBbHeIIUtsykQJHJh9k8+kVKM62ZWUb3QO4eTtL9sEkKp1N4ADeus4bFaiGVtgpn2fCk/h3srLkW+93dyoBnfrqO/hV7J84XtCjeJ5concfD5VHKtT26FYPTEu3sfovbAlmBiSIDHSDv4CPhFEL2IfTMgHkQDO/kRQNGNu+xcEx3V9XfYbgMeREVXuZu6sWNsm2TGxiG93Kl0bh1su4C2Vxyg9LR3kGeXhUWQZJZv4W40fXrfvMjL3WVwx0jVyInSfh4VjIcUtzGagCB2Z2J35rUXBmePcVsOqmbbsQ0rphnLAH7U7kSJ2ArZNSTa9AR0uW4y5hg1xVlbd7VblgT4krAYbGDPjy6xNA8gwwt4TMUXktu8Bv0AuAb+MU05hfCJ2jxCGWMHYDfYAb0p8OXVOX5gyiFNq6QPARcIqeK9L7Bypc+oG4Vw+Kw1izftQ9prep7bGI1MACo33CifPwq3jsHi8Ub7aVQtbKk3SYRIIPZeZCgsx/WHhVjhDGI+Dtqi6tCaXVpIDH2/ZPQct63zrOmsW8QNR1KJQKCyjX6uojYLv1++nbfEdLf/wBHUVw1b2oD50SbWUkc4Xn7Eopn+Soh7eyWHfGtSZHePrKecT086GZlq7DKhsNlgnoYTeego7m+KVbdxXuJJSAEk78wZ26x7Krvt9RFQR9HR+84BVkkjlvzkRyPP+TVG5ifRECwGTW0ljykd0kjy2mgOXZ29sEOBc6LPIe7kaizTObl1mY7AgKQB0Ex8zQWN3T5B1x5hXMOJbD2mXSQShWJkb9fjFXsRmCdoFZisqoDcwFA22HnFJF4hk5bg1M2L1WgtwSV9VpggeFPwkKspf48ujslHaK8vKlZ2AG435chtSOo3iiOa24KgctzVeykwatFUqIylqkZKdY2rI291W7doQR4/dUPZECOvWsZoiuINzFaNZB6D4VuB3RP8+Fajw8KYWyK5aHh91YtwGB6VZ0yPdUFy1ArIVjDkWMVW0uYU/ajlRXHXrTW2Vbod3KgACIg/PnSxZuwvnVjB3hrtk/rb+ykcLdlFPahvwNxdBVRpXUOQiYABM9Z3+NVc8VABdRQrqwDRyaesdG2HKqr4q5YuaWU6RuAQCCDuP5361pmebo6QEKktJ2jl5VJRdjtqqDhxXaW0G07QY3iZifDy8qmxeHQqQO65B2+ywHyNB8nfUAhIXaQxO23l40UChmB7VJHQT5VmqZluijwaPr2n9U/9tUsuw9+zZt3FQKC5ZblsyxDGezZY5Erz6bedFOGUAxN3TyE/Du17g/Nx6OE21oWUKqnvDdhv1JPhQm2r27Ggk63LePxt/FIVtJ2dkq2pidy2gHSABOxJXz35VU4dj+icaY3GHuf7Hozfvolq61wG0u5JBgliD/qbw6UIyOP6Ixxj+5uf7WpY1ppLqjZL6voW8Nw1eRdK4uyO4q6RAUaTsY3kxO58fIVpiuFbp1C3ibaB1ZWWQ2rUzNvI6aoHhSRkFizh8N6VdtLcZmK2lIECObHxMzz5QamzrC2L+F9Ls2ltsrabyACJPJh/PWm0PVz+tG1+X9D5juD+0s4W32iTYWDvsxgDY+G01Gfo+Zt9Vv99qT+NEnB5aDy7JvklAskyLttbMVS1aXVceJgeAHVj0FGMJab1ewJT3qjqH9Qm6Om3g5/KsXuAX8V/fP5Vza9k+H7F79u4xCkKLbIA+ptxMNGmATI8Iqleyu4qB4GnadLAkTykAyKZY5fF7CvJXQ6f/UB5mV3/b/8axd4AciOnk//AI1z7h/LUvm4r3XRlQssSZjdp38KGLcb9Zx/nb86PDndavYDyJK6OnXvo+do8uXfH8Fa2/o5ceP74/gpM4hwIsdl2d684uWxckkrCtsuwPPY/dQj0l//ALLn77fnWUJtbS9jOcU+R1E8BvHI/vj+Co24EuHp/rH8FIOUYO7iWKJeYOACqtcYat4MGeg3q+cmLFrdvE3TeQssMxCOyiWVO9qBHiwg+VBxkn/l7DKd9BpP0dtvz3/bH8FRH6OHmYP74/grnjX7gMdpckHlrfb76yMZd2+tu/8AUf8AipuHk+Im8sex0hPo6YeP74/grL/R2xHIyP2h/BSJgbd+4l1xdvBbaaie0eJkAL63WSfdVnEWNFhXOMudqyhuy1Xdw0RDaoO3M+UUrjP4vYZSi+g52vo+blB/eH8NeHALef7w/hpKxVi4uGt3xibzF2KldVzYiSdy3QR061tbw7nCnEelXZVtJt67nMxG+rw3raZ/F7G1R7HQbvBV141EmBz1D+GtH4DZuc/vj+CuXem3f/tu/wDUf+KtDi7k/pLn/Ub86PCn8XsLxI9jqL8BGPtD/OP4K2XgMjxP+f8A8KQDgrvoy4hbjuNRDw7dyIAnfrv91YweHdrF292rgWyqhdTblj7dhQ0T+ILkux1DKOHWsMz7QREHffr0G1C8r4YxKIttnTQoYgKAGDspAYtzJWdvKgf0dXW7a6SWb6knck9R4mqPD2HTs3xF8uyIQAgYjUx8d+Q/Gl0St2wqSdUPr5ZiQYlGTWSUcSGWIVT58zPjHhVBMA1jLcytsIZUfkdvVn8aX8w7O7ZN+yGtlTDoGaPIjvGjuBn+hcadzNptz/hFZxaQXK7BvEL4IZbZ7NGhx9VPMNDDffx1T0+NWODnwn9HYgXUPd/T+Jn1Y32ilPH5jbOX4RA6l1Z9SzuN2iR051JkeZW1weOUuoLoukEwSQeg60zh5H8wavMvkE+NwDhcv0yBoaJ5xCc6ucJiwuXYntUZgGPaAczsNGkzt/7oTxNmVl8JgFW4rMqMGAMldl5+FDuHuIVsF0cdpaujTcWYkeIPQjemUW4Uu/7BKXnsv5ndsKcObVtxhyoNxDux03GmT8YO1Xs7tG5YvLaxFu6lltWlU0sLZOw1cmVTGw8PKh75rgdL2rauimHDudTMy8rZC7Kpk7zz3NRZlxGt1NKpatFhFw2xu4BlV8gIG3WPdRpvkC0upnhGx9dc5/oLnyq5hrFm3gla4g03UfUR+k1h4t6Z6CN+n4jchztcNc1wlwFShVjGzc4Pu+dSLxIBZ7EpZYAk22I3t6p1AA85naeVGSbf2FhJJbjThnJuYWyQptPgRqBUGYViN4mAR4+NChhrKYBC9sabtnWbg3udtqIQCfskAyOQg+NDr3FRNlbX1YZV0C6ID9n+p5e3n99VrnEerDrYZLTFAVS6R3kU81HSZ6/+6XhyG4iIeFbf9tsf/wBB8jTlhPRDiwEW72vb3YMjTrCjX19Ujl76S8gzi3h7y3Wti7HIaoIP6w6ExOxEUx4nPsBbZcTYZ2uku4sMIC3HADMzRy22UE0cibZsckkSC2lq5irttU7uICszjkpUtdUfBgI3O1DGuJ6OjWlAQYz6sMoJCwGg7b/lFD8BxH2a3VZLd5bveZbnLtJJDe6eVYwPEpS01s27Ty/aIW5I/UwIBHlt+FFQa9ga0/cZL150fM9HdgKAABAJ7pMcpPjXsFYFz0E3FD/UXeY/U9SehiOtBjxgC99jZtkX1AIk7Ecm/a336dK2TiMWjhTbKt2VrS4PIlmJZfhG9Lof8+Qdav8AncNWc1uNYw1wrb13MSVaUBEEKpIB5EjrVfH4FRbxFtV0qcYigDoCPP20PscS2mAt3ERLa3O0QrMrAkIOfrEAauknbw0PEzMl0MtstcuC6Gn1WEdJ3gAAe/nWUXeyA5ruFM6wyCxikFpYw91VtECGEgatRHrT5+NT31HaXLZtWghwfaMAgBLACO9zoTjOK1f0gG1ai+FkBidLjbXPX2eQ9+x4lXtDc7NIaz2RXWd9vWn8PDr1o6ZG1RCGRjs3wdtYC3rbG6vRzBgnzEfeaE4MBcNiE8biR/q/KtP6x/VIgVBctgql0HdUIggD9bf1vb7ar4fGoLLJoUsWB7TVuAAdo5f+zTKDFlNdBh4ET6y+R/8AST99WnGF/o5dIMEd39btNiSfKenh4VW4GvLqxJkD6gxuKqMR6BhzI/Sv+NK43P7DRlUA7wwcP6HdDg+N0+W4XT7vvq5ZIGR40rMaWAnnELHvoHkrD0TGbj1U+Zowt5f6BxYnfSev+Chkjv8AVGi7gcPmvTXq9VSR6ayDXq9WMZmszWa9RMYBr01mvVjHprNer1Ex6sg1ivVjGQa8a9XqxjM1qTXq9WMZBr01ivVjGwNemsV6sY9NemsV6sY21Hxr2o+NYr1YxkufE71i5dblJg8xO3wr1er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4288" name="Picture 16" descr="http://www.indyintheclassroom.com/projects/archaeology/images/raiders/hitler_prop.jpg"/>
          <p:cNvPicPr>
            <a:picLocks noChangeAspect="1" noChangeArrowheads="1"/>
          </p:cNvPicPr>
          <p:nvPr/>
        </p:nvPicPr>
        <p:blipFill>
          <a:blip r:embed="rId4" cstate="print"/>
          <a:srcRect l="7059" t="6083" r="11758"/>
          <a:stretch>
            <a:fillRect/>
          </a:stretch>
        </p:blipFill>
        <p:spPr bwMode="auto">
          <a:xfrm>
            <a:off x="0" y="609600"/>
            <a:ext cx="1873223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3.bp.blogspot.com/-6uuAmIZJCbw/T2Z6riGtjSI/AAAAAAAAEZ0/qYGivjVg5i4/s1600/90b95dc8bb66f96f1cfb8b891227e455_1M.png.jpe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7275" r="54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Neutrality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smtClean="0"/>
              <a:t>Isolationism: Americans want to avoid getting caught up in another European war</a:t>
            </a:r>
          </a:p>
          <a:p>
            <a:endParaRPr lang="en-US" dirty="0" smtClean="0"/>
          </a:p>
          <a:p>
            <a:r>
              <a:rPr lang="en-US" dirty="0" smtClean="0"/>
              <a:t>Neutrality Acts</a:t>
            </a:r>
          </a:p>
          <a:p>
            <a:pPr lvl="1"/>
            <a:r>
              <a:rPr lang="en-US" dirty="0" smtClean="0"/>
              <a:t>Trade with Allies during WWI led to</a:t>
            </a:r>
          </a:p>
          <a:p>
            <a:pPr lvl="2"/>
            <a:r>
              <a:rPr lang="en-US" dirty="0" smtClean="0"/>
              <a:t>Attacks by German U-boats</a:t>
            </a:r>
          </a:p>
          <a:p>
            <a:pPr lvl="2"/>
            <a:r>
              <a:rPr lang="en-US" dirty="0" smtClean="0"/>
              <a:t>War debts never repaid</a:t>
            </a:r>
          </a:p>
          <a:p>
            <a:pPr lvl="1"/>
            <a:r>
              <a:rPr lang="en-US" dirty="0" smtClean="0"/>
              <a:t>So, no weapons or supplies will be sold to countries at war or in civil war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6" name="Picture 8" descr="http://americanhistory.unomaha.edu/module_files/American%20Iso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8755" y="1219200"/>
            <a:ext cx="3926645" cy="4495800"/>
          </a:xfrm>
          <a:prstGeom prst="rect">
            <a:avLst/>
          </a:prstGeom>
          <a:noFill/>
        </p:spPr>
      </p:pic>
      <p:sp>
        <p:nvSpPr>
          <p:cNvPr id="58378" name="AutoShape 10" descr="data:image/jpeg;base64,/9j/4AAQSkZJRgABAQAAAQABAAD/2wCEAAkGBhQSEBUUExQWFRUWGB4YFxgXGCEZGxogHx0aIBocHBgaHiYeIR8mIB4aIi8gIycpLCwtHB4xNTAqNSYrLCkBCQoKBQUFDQUFDSkYEhgpKSkpKSkpKSkpKSkpKSkpKSkpKSkpKSkpKSkpKSkpKSkpKSkpKSkpKSkpKSkpKSkpKf/AABEIAOAA4QMBIgACEQEDEQH/xAAcAAACAgMBAQAAAAAAAAAAAAAFBgAEAQMHAgj/xABMEAACAgEDAgQDBgMDCQQIBwABAgMREgAEIQUxBhMiQTJRYQcUI0JxgTNSkRWSoSRDU1RicnOx0QiC0/AWY6OywdLU4RclNJOUorP/xAAUAQEAAAAAAAAAAAAAAAAAAAAA/8QAFBEBAAAAAAAAAAAAAAAAAAAAAP/aAAwDAQACEQMRAD8A7BvemSO+S7maIfyosRH9ZImb/HWiXos5vHezg+1pAQPrXkg/4/8ATVjo/UDMJSRWEzx+/IU0Dz/8OO+iGgDN0WeiF3s3I7tHCSO3IqJR8+4P/XbD0ycAht07fIiONSPqfSQT+wH00U1NAH/sSb/Xtx/c2/8A9PqyvTpAB/lEpI9ysXP61EP8K1f1NBpEbUQW9gAQKYGuTfIPz7D99Df7Em/17cf3dv8A/T6I73epDG8sjBURS7sewAFk/wBNDNvBNuQHlaSBCbSJDi9cUZWHqDf7CkAdiW9guDYP/rEp/aL/AMLWfuD/AOnl/pH/AOHqpP4cFExz7iN64bznkANdzHKzIfra8/rzrZ0jqDlmgnxM0SqzMgKo6sWCuoJNWUYFSTRHcggkJP0eRjf3rcL9F8of84tYforlr+97gD5Dyq//AMr/AMdFdTQDn6ScgRPOK7gMtH9bQn+hGhKv5kZfzp8T8IDYWSvpUPQPA9TGuOefQaZ9aZNspYORZAKji6DEX/Whf6aBQi2RC5NPuWAo8TuAePSO/Bf4jfCILYr315j6e7AET7m2xKr5zgkWT2bkGSiAD8KKWJvjTInSMiTJjRJJRR6TZsXdXfdiRyaHawaW9FO/lhnJJU01NkcbRGI4Hu736QAo7AKFJYmBwjkmfI0tzN6qDWQzZFVJuuORG5F+nQ37tIpLSPvFQMyFxuGeP0kizjbL2JsqoFi8zqx1CWlZUj88sgGIWkkUyJG4xJAWPhUUc+jI+qySw+GYMICLY+txbG/hYrYsng43+9++gDwKsikCd2CcMy7iS77AHB8h9F5diR8Fi98vwkFpFocs00np4FGQCQEFr9MQ9R4srfB7d9Ojl/iIrcUCRyP0Pcftqkvh1VK4SSrjZW2D4kk2R5qsQTZF3dHQBdxswxPqnpaDH71OuF2cnxkC5X+QUFBtiooDV1AMsSqpnyMsa/x5bCsyg36w5IQs1D1Hg+gEDRefo0wrF0YBiwDZJRxqwQWW75soaJJq7JFbnbHbxPLPG2MaeY/l06kp6yF9XmAF+fhsm2ZiSCoWRsOxJnUITRbcTAfM5ESjID8zH0/lUG714OwDyFw24HII/wApnxFX3US/uw9hitZE617bqWSBnAhYtjyGVPTYAEjIqgKRSgcd2BZmU6yvRPUG2wcZcv6aidiQbaOUji+SU9R5tizE6C6rXypcXwPxXNk+3xmjXNi6Ft2ClvURVOVeQkcks8hA49RKPI1AG/TXelHINXNns5yiiV41YKMjEp+LuxXMkBbvgqdWB0eM8uvmH5yev+gPA/YDQC4+ozs9RgsP0GIq6yc0MjQJwyq2ocq2qfXOs7rarG8rJiGtii2CtUyuxrkC5M1Cg4MMRQybdDPEX/6SZh3RGcfqgLD8y1yO+S18x30FL+2p/wDQv/dX/wAbU0nfdof9JJ/ei1NA+eHdtgkpPd9xMxr/AIrgf/1C39b9q0V1Q6PeD3/pZa5vjzH+mr+gmsBr1nU0E1NTS/vY/ve6aEk/d4APOVSR5kjgFY2Io4qlOy3TeYgPAYEPfiqRX2rkEMIpYnkog0sc0bvl+iKSQe4vRbYn8NeGWhVMbbjgEmz3q+/vqrJ4e25jEfkRhARSBQq8EGqFAiwprtwPlqptt8Y3IYERuxIPHoYXkhr29LNfyP8AQDmlrrmxkbdfgTiJpIRG4KFvTnw6MpGLrk1XY9Q4HfTLpcnjB6mDfww2wBawA3DEVjRPFX6iBx6DoPcm3GzeARvJhLL5biWV5RzHIQQ0rMysWVVFGiW5BJB0Vm6vCjiNpo1c8BGdQx/RSb1mKBZIqepVbn1LwQTktqfkK7/LVHqG1hggMce3jPmegRKigOTfxLwpUCyb9gdAY1NA+mdQ8jyttKjx0oSKR2DrJQ4XMdpKF4sBfNFqNHNBp3S2jKLsg/CcT+ze369xpbEYLGlBUoVvP4wKySNj8MI/PLVsa78DTLutqsiFHGSngj2I+RruD7jsRwdCPEUCpt2VQQZCkYCKGagRYRGBX0oGbGq4bjk6AbvTLkp24BkvAsTicGAyIARscfQVUgqo9TAkqGtJ11oz5dQIFVQv4ha+D7sq8ccH5WTQxLDvDmx2u5iRpWd5iCJIpNxKfUpxa4HcVf8AKy8WBps2fT4olxijSNfkihR/QDQBous7h1DIgN/KNqPypndP+XYfzEJrbHvt8SB93hrIAs0pWxxZVVRzd36WoVRvuAd1NAKSDdN8UsSA9wkTFh+ju9fPkx8/TWvf+FotwhTcNLMDXDOVAo2DjHitg0QSOKGjOpoFXw3D923T7R1UlYxJBNiAzRk4sjEfmQ4i/cEHTVpa6pMv9p7drULBFKZXNDHPDAFieAcGNfQHRc9Zj/LlJ/w0Zx8/iUY/1Ogvamlafx2FYKdtNGSLuZo4hy1DvIWs/p8vnr2niGVyD/DU1V7eSUNl2xkRwD8vh7kDQM2hniWdl2k3li5DGyoBRt2BVBRI7sVH76HAswAk3zIBwfLjEQv2BaYSNlyLXK7Bv3Gruy6TCxV/MecimBaZnW+KbAHy74sELx7VoAP9gv8A6vL/APyE/wDl1NOlazoK+0gKKQefU7cf7TswH+Olt/EG6XZffCNu8flCbAZqxBUMAGJIvn5cn5d9NmkzY9egaF9vuR6VDuoJsmONIpcsgRyudAj3Q/ynQXofGNfxUVaxBKyX6mRZMbkVF4Rlawx471WiUXiCIg55RV3Mi0o4B/iC4+x/m0q9Rh6UwkaRilymN2LuwyhXyySbZVxzBLemyAWur1Zfwk6MI4tzFES2SqiGJ2RfN+MRSq0hDSL2KKKHHOOgckkBAIIIIsEcgj53pMg3inc7tlMgSSdBlixXOJPLkKlAQCSipTUSVPzXQ7Z72eB6qZWO6EIPkssZTPDzXVYhEc7Vg6kE3y4Ax17+9B0eQRMuXrkHIRsi9nzK8yCT4yQ1xiwC1EMAbdp1wZKknpZgCp7jsLDMPSHvmvkV+et+/wBrzkFDBiAwoEjuMxlxYsXd+kHjSbs+rZxkKqzJ6QU9OcT0MQwJOXFc2BS2rMOdE+m+KtsHG3tQpxUIQQwJW6wemI4a/SDasSOb0DFtpA0KhCxBj4aqPaubqm+hqj8tBUWSRtyVJ9UUcS5MQMyjEn1LXGaH0g+/F2NetkDtd1gi/wCSTjKMrbBZWYsQKFBXyLfIY96NCtPl50IVTUdtgVrzJXOKFiRdRIHdieaaM8mtA0O4RLPAUe2h/R2M17hgRlYiU16Usc8Ei3IDXfbDgEHQvxLvYpWWFpBgGHnJVswv4MeO/wBOSCaskavJ1OeQ4wbcxp7Sz+ha7emEfiE/RvLFHvfGg3eKYM9lOOxEbMpsDFlGSNZIAIYKbJA40R28wdFYXTAMLFGiLHGhW38NguJNxK+4dTkoeljQ+xWFaWx7M2TD+bRnQTS34i3VS/xfJxQBZDVIXzZ29QKkhYa+gY6PbneJGAXdUB92ND+p0j+OYHkSVUv8SdYGqyRntyE45oB5LOI7XoCnQNuk3mpOsc2Yi3ADRCgJY8aIJKk/htZAUG+3J0Sm6NtkpVqEvWIjkaG6AAAEbLftwNa+nQJDJuZD6UjWOMcCgkUQYHg/+sYe3bt7nS5UwSCR1MzgSMmXqSipVVqiAnp9Qr1W3BOgV9j4h3RiiNyM0scEjPG8dIJZSgBWXzbsBqx9wqkC8tXOh+NZZYyWcoVWInODzAS9ikaOSMuSVayIwFxYflOmI+GlSPCJYihq43jUA0xZQHjAIIYlsiHIJJ7nQ3qXS0ds5RuIDSKcCHQBQ62rqrFeHcW2PxXSn1AN0ni0gLjJtnyYqCzSRDvGBfoerMsQFkX5i13GsL1PdTWIpNoWF2sM/qADMpOTQuOGUr8A5BF2NZg8KwyMZI3jaN5Y3IVQwKRRBFiDZEVkqsT7gY17hfk8CykzIVVY5VEOUTJgkLTNJMuLKrq2LvGMDWKrY9IGgP7TppbIHbwecrWxO4d3Bqgxk8oPZUccjihxXBBelzhaWfy+K5ub98pDZ/8APz0p+D+kzyTQTTeaM0kmmaOV1jZ/Mj8tGCPi1XLwbBAA7caJb5dyeoErJJHEZVjBLsV5gsqsOOFE9pC9h7Fc0QZht5SCGkTt+WOv/edh/hqqfDiZZZsD2OIRQR7AgJyB9b9rvSl0XxVjtIMt2JHl20xRi6sXlBQqgBBPmKGopR71zxrf1B5cd6FllVpJIDGGM6BFZ4g5EuZUJ6zYiwKgG+eQDUPDsNkkObFUZGxr5BMsQPkAKHtWhHUejiKQGNDjIcaOLYuAxVgXYGmFj4rVsSAMntj2O3wjRSSSqhSSzMTQ75MSxP1PJ99Vuqzcwp7vKK+mAaQk/slfqRoKn9jt8v8A2p/8PU0arU0GnfboRRPIQSEUtSgkmhdADkn6DSjtuiREqxj3XmHyGkkCkKzQKVVcZfVj6jxjVm+96cdwtowxDcH0ngH6H6HQsdPABJ2sY/4RAb+pCcfvoFKfwfEIpFy3yx4siqRK5IZYVILQEu0dRAYNzTN9Kv8AV9+kk4aOXbhURTGrOElLoZaRI3C0H9KFi1Yh1AF5Bwh3AYkUwIq7Ugc/JqxP7E1r3LCrAhgGB4IIsH9joOfdP2EkL7aJFmjijjjQQvFlkTLIJGZtufuvC4MWYMaojFms3egb+SDEYQ1O4dnCvGpBKxx2FMiozRorAHBWLBQAcjpk/sCIWYsoCb/hHAXzZMdGMm+bKk6V+qqwl86OFuoFaRzF+CaRslDuJFhlKm/QENGx6boha8UbfZCUK0ccc7UzSrUbqmRzYuhEmPxAE+nNkB5YAjOu9ITcejCXcMVYDzlhhxUnlizReaqD5iOrF3dEl9p1OeYrKNu0U8q4RpLz5C/E8kwUiiT5dR2GNJ8PqK3dnsSJgsbFkBL7mZjbSyAALHxVAfEQtKuIUCmNBzXpv2KTYNJNMr5MG8qKJV4+aF2xU8tXpB+GyvIBWT7IIQVddxM0DjJyFhLD3Ui4WLLzVdx9fbql607ZayHsGNenGro/o3JPqH6dwToEro3hEbKZ9xHLupbRkXzsJkHuCoiHmKCwBOIF++mDZeJrFyxMi2QZI2E0QI4YF09Sgc8uige9HjVzbqkUpjVcA1sF4ANY2yKPbn1XXNcG71v3GyU+r4WHZgar9ux/fQbNtukkUNGyup7MpDA1weRx31t0B3XTCJchlGxAHnxG2Y/KaHDAr8mOVc8p31leuvAa3gVE9twliE88Z5EmI9viJXtTkmtBW6ru8txibAyjjHuCGdRICDxTBgp78lDxQOsbFFghjbymMUkcbkRRlgsgGWRSMFvUceVU0V576o9dXDcGRpI1UMsqB2CeYqhCEVqNkSLkfpgLo2CsfU626jbMrqkYHmUXWxSr2IsE3ZvgD9wFN+qqYShimUzzJlnC6CpJUWmYgC8CFIv299D9467qF7SPJGkRQyhgrSxLICcgTZLIwIq7/TRvq7SybcNgpCtHOCjWSI2SSsce5ClRRbkj9qUuyh8yCTbMWWV1lpXLI1tEAwHIAwDEUAPTXA7A3aXuseJDBu0jJixcIFjNiWQs7K3l80cRixFdsiSoGj6uDdEccH6frpd8RbOZprjgWdHhMVO4VUYtYZwfUV7fAC3HHtoPW66ntjLP5kElwFFaVYi2RYRkKjRXISM0sUP3AJ1tkhhkZ4FnYMRbRly2QIB7SWSKIyCns3PfQHceGnUb29uZpXhTDcAqGlMccQ8s04kBLpl3r6ji7G5gn++bdljZdt+AzO1tMGx3C4ngn3iV3LcA+4ZmUDss00CE+WsyKLOBwc13pHtWPvy63rZB1gveME3Fgn0AWCQRZk57e3zGrPUW/Bf/AHSP3IoD9SeNa+kX5fP87gfoGYD9uOPpoMDetwfu8v8AWPj/ANprzJ1NwL+7zH6Dyye/y8zRDU0A49Ukzx+7TVjllcVHn4f4vf3+WtcCu248x4mAC4R8pSg0XJp7skAcXQUfM6K6wRoM6mpqaAS+5MiFDGXJZxyAEADsFJLAg8AHgMfeqOtA6Yyhm8vbx/LywQ36l/T7cVx879tedvtmliQKsWIUgtJHn79lFj5dzxdcGtaYtqFtRAJmX05RyViTd8kIqgWbEdkd8bOgL7F0yKrNme+JcNXb3+LjgcnV7QvZzMCMpABwMJFOV37O1ZfL4T2/c1vEUpkKwA0rEeaRXK8fh8+zWAx9lPtkCAm43P3gsMsduAPUDzMSa4I5EfsKIMhvsouTb99SIF2qlGMaoLsAcABe5JNKPfigLOtU8relFocGyPa+w/7ouxXyPsaqwTky5gSAKaVSKUmqA5s9h2FAMy3ZAAAhtLWNsV/Gla3ocB6ANtVEIoAs98QOTrR4h3x223wiUvI4bBVtmY0WY0pDEk96I5bkjvq0OoEKzWMV7XQyoi2sfoTx3y0t9Y8xSk4YmVgNvAsgtfMlKjI8HhAhkYAchOeQDoOQ7n7Qd5t91E+4irEj0nJPMris86QC2/hgCxyvJGuzdG+1bYbkDCamsBlKkY2QLsiitkcj/DVXpfhba7HZofu8e4mlKAM9O0rtVEuwalu3OIpVDGiRyude+yJJ91A7LFtDmM22lhXH/CYARvkVUMC4NkkDgaDo8mTTs4UVFGyoSD6maiaPsBgBxd2e1c7jOs6RMjZI5VwRzko9QP6Xjz2Nj56xvNq6bfytsKahGhJsIOBmbNnEc1dkgD3sKX2ldf8A7M28EqKzFAY0UdmNLQcgWFGIJogmivGV6Bu631yLax+ZKQBfawCfdiL74qGY/RTql0XfpvIRuNtggkLZWgbOjXqxIv39/f8AQ65R4T8Jbrrznfb+aSOIWkSIuF2BbJfATtz6siOTQ10Pwv06Tpx8iSpI3GfnqoT1AItMi9lAAUH2AUc2aDf1bo8kETLtVdo3VkeFCFEYYEF4CSChF2IwSpxoBSbNTp27Mqh0wwZhKrNdhCxLoSSD6QsgC0Mcbq1W3Qi9LPXujSROdxtiwBP+UQqocSKT62Re4l7E4/GBRBOJAHemofIjDCjgoK1VcCxX07VoQ3QI9sn4JZecY09OKM/oBHpyIQM1AkhQSAAAANjrIYxJHunkEoXy8UjK+rs/wWVo5d+QNVp9wZUBVpJB5jRsCAn+aeiAyBgxJUEEUCW4oaDZtdikm45gKYxhVkBIalxKjNacGpDYuuPfmiH3aX/Nbi64qRA4H0tCjX+pOhfhuJVkPDZP5j5HKiPwVUgnghlVT39vrpe3e38hpJfvHlrJNOuEEYilKiUyO5f1F8PLcFioARnrmrBpk3u9X4okofmiHmAj/daSNgf0DaxuOrSKpJlRKvmTaygCvrnR4B4B54/cN03xNIIIT+IDHL5c0ciMZHH3fzmAytgyglhVhvLKgnIHW3p/jGSR4IwFczRxHzl/hqxM4k598vKpAOGJPsOQ3jc7ncYYMjoGyZ0jCqeGAX1bhnVlamvHgqPkdGNtJuFRQYYuBWKSnsOwGUYHb2v99At/1eFGyk24JYbo5i8gdu3ADVkAy2eOA1AXd6JbFhLM6LHuPKS1847hgrMtBlVfNz4JK2RVow+RIEG6uF/iRyp72UyH96PID9yNWNtvUkvy3V64OJBr35rt++g/UXjgdVMm5X0PISrGQBVKhiwfImsweAa/prM3RFkGLbl2kDY5ssOYagwHEQo40eK4rQHtTQXa9ElQHHeTMQfzhHHzphiGquKDLwe/Y6ubNtxlUqxFeadGYE/K42Br++dBe1NTU0AGPahooyYy4KkHADKg1gFywIX6Dv8A89m2oms3g59KEmz3P+cBH7J2ruaoatnOfIVc6FEN5kRK1yTzQBFcd6+ZPY4ilXBmjKhQbLI1oeasoymvf4e9Dn5BejgWBXd1SkUsXAORAsm8rN8d8jf01UXprFLa/Mk9TDn0llNrfyXgD34/bW3q26EkGIs5uiH0GiCwzrIGxiG7Xq0TcoUj1BSfpdijwL5ojuPlzY0A+MFgVBHJOLdySfTwjEdk7nsRRHetawpxB4DKAF5BxLlKDAE+7RtxdYd6I1u2SjIYi1KsQQSewXggd7LdntryN/LxHLmkfq9RVWN2BTCUJioII9RX61Qu+dBW3Q9KKmWGAo80AaqyEI4WhfHY2eNCekRPMNpI7n8WORkj9ASMsI1UAi2zETzGsjyZOKAAZN8FBaZygjipyx59KjIkmgVqgeSR76HpEU223RneMn+FLIcykhywEnNHJWwxyAPwgglToLgQ7iaCT4UgJkA/2mR46+XAdu10R372N6b1Sbcbllmi8upmEQKsrCON7ZvVw4YrB6xQ/FoXgxNmITZU2yIkskSRTqsZuixvJZVBYliuDcm+SdWNxvo9mrS7h85pOAiKWZq+GKGMepjyTwOSWY4jhQIdR6l5Qs4oorJ5Dios0APdiePkOe98aHf2rDMFR5IZ0kdoyoS+fLd8SjFrtFc/PtwQToZ4f6zHuQfvcoTcsxU7ZpPLaC7xUJavkUq35LZNicTWt3UPCQDGTbSLEVdZCFRAMkNgv6bIrJSAUJDMC3J0E2/hwSxCbcvLDuJQSAkzoIOMkRI1YRkxqB3U5EOSKYjV8wNPsovOOE0kSBmXinKgmu/GXYWf30r7tY5Ttmlz/wAmkk2uUSPIj8pahBEz5UiDIUMhIpLAUzFv9zLIwABTK0ijPxtlw0zgH0oiZkKe5IumxGgP7abNQ3se3Y2PY8EiiOR9DrYNYjQKAB2Aoa9aBU6vA22eNIiRHJIWjpb8p6OSivyOCzAEcMGF04Cbun7Z12wM1K+aMQWsJiwajITVBfSWBPY1fbV3xV08y7clVyeI+aq/z4g5J3FF0LpftlftoLuHiaXbNGHeNsZssmcspV3UkGyTmISBf5v1DBb6eMJQ4gZUjEiNifNOTtG2S05YoVUNWN+peBRGr43mzVnY+TGz/wAQuojZr9PqzAJuq5+Q1W6f1eOMZMWVJHGDYNicy5S/TaUq0cqUUO16KS9ZgVlVpolZiQoLqCcSQ1C+aIIPyIOg9QQQu3nIEZuwdaPax8Q/UjVBvCO3C4opipVRcGPpCyeahCta2r8iwfl241uTZbSYl1SCQ5WWARjlQ5yHN0R9eRrcOjRj4c05v0yOo738OVftWgH9U8HxTxsjPICyToGsEr50iyFhx3VlXH5AUb1rj8Ksu7WZZqRSWKBWDEsJMlLCTApk5YAoSDxlQAG/qG4eEqkbySyvZSI+XyoIyZmIBCLkoJyvlRyTR9ybLcyoRJKkd36Yg3HyBmJyPtyqodBV8WdI88x5bcbmMLIrx2oNtjiQXIqip5BscV9KG92m5hhZ2RpWH3ViITmzMk34tXiWPlBBk1ZUTQ50t7aWbb9R8iLcxSO4FklVkfEnNVXy2BIsH1vYtyLHpDrs+uO2WA80g15bERyA/I36b7nFgjAex0GnZdcQdQZHyiabbQyIki4kkHcGQE1jkq4WMjQGmbQ87qcgfgLz3DSjge/ZSCfp2+ut2xRgCCuIskW5fub4J7Aew7DiqrQWtTU1NAChYCCPKRV9PoEg9Ba+CxsZe1Cx/wAqtttqJaVPMN+lh6io+i1a/wDds/XQ/bbiRYIaEgJjjGJW1BCi8yoyX29/27687QEjJCGHfOEgQWKv8MWe/PGZ4rIc0FvqLYNtgGJDTfnJuvJlIF9+4Bt7/wCWr262tg0e/HPw9+eB3sGufkNBetbgNDFKJA/lbiIlkGK0xEb9yeyyM3exXzGj+622agXVMrf3WVv/AIVoK42GIc2Xyy9PAsHsLAB4HAJN8nVff7pIW82ditHy4wtsXLBDSRoC5a1b0CzQY9uxbXPIYhvt7jyY2EjVZ9ECyFKB9juZg7Eg8xR48aAr0SCTeuZpQF2obKKIMGMjXfmSsvoYKeFVbWwWtqVtNU8CupVgGU9wRYP6jVfbPbsFOKRejEAVdKf2ABAA47nuK0O6v1RiWjRxCqFfN3DEAJypwQN8Tsp7ngBgfVwpDXvusQbSRY40XzHAxRFuRqP8q+ogDuTwCVsjkidF8Pv5x3e6Oc5FRr3WBCACq+xdqGbjv2FDv46dD5YI2kBN3lNuGZCT/wB4GVhdmqVf5TR1nf8AUmhdRuN9BEWIKxqgDsCaxGbsW591QHQUvtB+zqLqURIqPcqKjlruP5Hrkof6qeR8iJ8H/ZluIYfL3u9kkQH0wwsVRAOAomYedjX5VKAc971b6f1l5JcGl3AslO4ZhQkOYVNuFs4D0/7XbXmXrO5++fdopmFE4tKAxciKOTBlEKlLVm5tz6RwCa0E6l4ZHTX+8bSN32zL5e62aZMGB486NOTmOMgB6hZ72Sy+H49tgJNmsPlSWxeOvUQa9hzyCDzwR9eKO06nvA/lOsTSBSQrkx5gd2SRQyuLKgjCMrfIAI1WleNGkZo5enyyctMuJidv5mdQ0d2AMpVVmFDnsAYB1YK+EwER/KWZcX7D0m7vkcEA/K9XtBOj9SO4R4ZgokCjIp8Dqw4dOW4I9rNH3PB0R6czUUYNaGgzfmHcEHIk8cEn3vQWzrgngPqk206lP01jYhlkkiBfGwoy8sMx+FwqN8hTE8XrvevlP7VeouvXt1Ij06yKFZTRGMaLX7VR/fQdpk6PK8O3RIy2TKj8fBHIu9UuSxvhJVaruyBxdaLeGdvNDM4k28jeeSzTWlJiXBR7YNjfrXEEEzN2AOl/wd9tWwljH3iYQTubdWVggPYBXoqFoD4iO+niTxZs1NNutuO3eZB37fm9+f6HQKXT+ksG2wl2q+WwMT5qKJZJJZPwsa9TrBZbgGEAAcX4jlMe3VYhgVHqCIyp5eC+VQVTw8hQ0Lb1TAGw2ms+M9nxW5ha/wCR1c/uFJI/XtoDH1mLdzstJvI8sEIcMi5o5K+WQKbFWtyW4sAjIqAo/ZlPPuFnG8B80FQJQHjZ1Fgp6qKmJwykRkKGvvds7edI1NYjTswdfWP+8GK/WxxyPlz72fR4olKxoIwe6p6V7Vwq8Lx8q7DSGrPDutztW3OUccIlAMedXZpzZrgVRBYgj4VAzBo3HTh95aV2idfRijABgwb4hfAbgUwosTR4C1V8SudtNFvEa41cR7lS1gI4AMi38JQ4M1UCoJPIB0G8LE+THMxIBUKFdrJJod7Le+Q4oAx4D1MXYOpdfh222keUWAjs1c9kLeWSSPVyEA98hVdgDGDrOhnRNkw2UMUwJbylVwxLG8RYLEkmu1k2avVzabfBcbJAJqyzGvkWdmJP1vQb9TU1NAA2yqdtCiglvKUkK+CqGX4n9seDQIPbgUCRjyCaexItEGVvw/cY0opHHsC1DtRNnVfpK47TboaISKMHMelTgCOB/FayPSKHHsasP4n+0HZ7Jvx5j5oshMPMlHHAUfwojVH1c0RY50F/xj1zbwbCY7mWSNZo2jVnXksykALEtEkd7qqHxVo54V6wN1s4JwQfMQMa+fuPlYNg17g6+WfH/jZ+p7nzTaxIMYkYhio9yTxyx5NcDge2uj/9nnxWR5mzkJxsvEeaBNZIT2F45KOOfN72NB3GUnE13rj9fbSV4ZmWOJnjsuY9rto8vVZMYkDGuaudmb6KTfyeNI3StnIIfOBKkb4cdz5UZ+7Ue9kopY8/8q0DB1Anb7YxxfiTSZLEHFh5Hza3AoBbyZq7KDXsNCJdt/Zu3SWRW3Uik2RQILWzsi+7M1kknIljyBS6YVjvclmHKoAnA4s29N3s0tj/AGAfc1YfYoTkyhjdgsLI7dr7dh20Arp243W4QO6rtkYfCLeX2INsoVPfjFj9QdL3UPEkW2klj20aBx8UshJZmDAMMmt3oEAcntXAXT7rkO3ml2zFXUySQyqHVj6ZCZGKtQYkE3akrzaMaoghXM8qymRJZFYtYaONvWxBzPcrVifIEY+lqAPw4gnm+8+c0zTSLKrtaonwojBThhiSi40ymsST3I0Q6Xug+6XdBJVy3B7gMAGezaqO4jLAspIFmxYN+4tqsm/cyKTHuZ8o7UEMA0YBDhrrFMgaBF6Bl3E/3mJcZArEloZuLhmqlBUdhZaNkPe8SW8zRnw71v7zEc1wmjYxzxnnBxVgH3Ughlb3VlP00M3nRhtQZc3eLjzgatVChA9irCqAHJtmQXZKAHSNnKjpPFbTKAjKG43EStyrFjRlQMWRyebIshmIDZvehx7XebfcQr5as5ilClsKcekiNfQpLiMZcC6sEkFWhYVDFgoDNVkDk12s+9c6pTCLdQBeWjlTJWAPbghg1elhYI97H0Ot/TXYxLkSWApiyYEkcE4+1nnjj5cVoN00yopZiFVQSxJoADuSTwAPnr408U70Tb7cyjkSTyOOQeC7EcgkdtfU3jnxAkMaQlyrTsE9IYtjfrKheSa44sgkGiAa+dfEfgfcNvG8jbsscz3CGOI9TIMQXWO/U6iq4sfInQJ2vpv7EPEaT9LjRyolhYwiyAzKKKEDvVEJ+qa5j4V+wndbtM5JUgW6plZmvixVKprkGmNEEdwa7D0X7LodvtV25md1Uc5JCwstkzBXiYfFdZZEcc8A6Bp6tv8AyIWkxyIoBbqySAovmhZFmjQs86HwdHYSxyyOWlLEtVlAKPpRSfSAKFj4qsi6rOz8JQxpgC7JiylC1IysCCGRQFIonuPr350uQdWk2CSebLK+3SVolkkQSiEhvTm0ZEhQoyjzGJxYOG7qNA+stij76X9p4fCFFVnkSIhQJmDAAY1wAC5UAANISR3BJ71ofF7SsqojAEqM8Mlaw5NfiCvhHe6HJFWRd2fUJZh/k4UR9/OcWpvn0KpHmf79qvYgvyNAt+M9syzM9c4sEpcj6gCxHF5EDAcmyQByB5Y7wt4fm6iFfdAjahTxYDzMzSWSVAKKB5f8NgCUWiaNbd7vZNxuCF3O5MMbEZKwUzFKDBFjUIIgWosyuzEDEqBkS3TvFZRHiyBWGTy1nxyio1ULuzxgSpYQknml/MxUAzbHoUcLBkMvpUqA00jrR+au5BP+0QT355OiOhW3l3WQzWIJxZBYv37YcqBXvme/bjkroJqampoFDpMRmhhoGhCgAOS4gotWbBQdwRWb/NU7/NHjreNL1Lds/B851A/lCsVVf2UAftr6m2qEwoBZ9AJVWwUWAcpJPisj8o9j2I5HMPtK+ySTebj71tWiBfibP8JWcdmj75WOCT3IuzZoOGXxph6V9oG+20KwQz4RKwcKEQjIMGDElCScgDZPsPlq11j7ON3t4vMbynFXSShnAHqJw4bGrN1Xv7i6/SfA24k3aQTRyQgscmMbNQF5YhAc24IAW+fkLID6P8L7mTdQqsk0mLww7juBJjMpPlmRApAUq3qADEEciuRG828SmVQ3TQsbqSPKCn1D/Os6uCWBBsFeDy3OWrHhzxSkI3DzRyxqXqIIjTIkMaIiXPGGiyJDsVDmiSO/fVP1e5VZpcxIxCNSo6rlYVRlDuVokWoWex8ya0DB4T3KOowOWIYFgyMBbFiF8t3ULyAqhrAADfl0yarbbZ4hMjkyrV0BZ92xUAAn6DVnQTQbcbba79KNSeW5FqSroytRoimFlf0YUeQdEOpQO8MiRtg7Iyo/8pIIDcc8HnXL+rdK3W0IkEEgkVcI329MAPZc8CxWyP4wCmiWv3C5t+kCaWSOIKtTOgLKOCvnoaZYxyMbGRYDjg+w2TZFlaMo7tEZoywRSXKnE2QgYirI4Pwtq/0zfJC67ny2lJYyHDEuxk84mskRVPrb8w9K1ZNZDYesBN15sZlSSaVmUOiyYZsy48SEBgZ8gF473lkRoHPwT1ZioR5hKG7WbZCVDBcvzAi+ewIABN0uJ+nnaSiNTjDI34BuhE5s+WLNdzkgqq8xPZFNPwXsi0qsFYRRrYLCqJUKqmvibGyT7BU7ZEBz6j09J4nikGSOKI7fuCOQR3BHIIB0ASDqAgkZ2IWF2AmF+mKRu0gPYJJwG+T0T8UjA11LqUcETSysERQSWPYUCT/gCdL8ZIdkmFzAUb+DcITQxBJAByxKcBZCv5SuQ2fYr5gSaQny4j9yMg9LEZUZHYWZYrC4saoCTlr8sK/3Zp55ZH28jyTK0a+lLhRkxK00oIIyUuVqy+Nny10znqrtiT0/cErypJ29rxVi9xYNGtUvCe4MhiJBFbdGYHnFmC2L/vduOR9NNWgEx9T3Ddtoy/78qD/3C/Pa/wB+T2Pv7zuqP4EQNCrnPf3HEJ4+v+A0T1NAG3ce8kTFTDCSfUQzyGrHCtimJIv1Ua+R0E8T+JW6Ztwzrt1j57ykyMaJIWIquZJxv1jv20a8ZeJl2Gxm3LC/LX0r2yYkBF/ckX8hZ9tfNe73826k++bhzJOQzAOKWIITgQpUoEDBRTcEvVE2SHVfswEe/MnmMVMGPmwIW8o5F2jjbI8qgGHl9qjUEsBWmzxvvHkj+7Qu0fmOsbyL3qsnRa5B8sH1VXqRRZb0zw5sYo22p2keKHbgSD5K2MiF35ycEyem7PmsTxzoT4kkw3sb+W77TaHypRGpdgZI3dmYfEQD92YkEnkk6APs9jKJG2qxyeWtLkobNF9WMcisuIGAxVg4u0IBt20b6J0CWKCPb+WFiRCuMjqAeCJCVVnyBJLFW/m5og51JPubhptvuoQhfFhKzKqqyLHjTDg8K4BHqeNRYs1V3LbJvN//ADPYK0iPGTmCSpQpT/iKrZEl2tSQzNR5y0DN0/wo6FTBL5CKbVFmnmUc9gryLGFI7LgQLsexDfrlu/3nTsDW/wBmbMJw84YARLFljzI2TeUgsg+lFHcknp8MoZQym1YAg/MHkHQe9TU1NAGSBvKjTEXgtKboEKLaTtYB4Ce9futDdxyMQQ2ffGTyyGPbiMq9qp92C1XN++mjQvqXSgwLc9jl8ZYrwcF8plNcfCAb+Rs2CfuIlmULKiYswYK1yjIX2tE3Mr88kArRI5ttV9r0BUElAgu+b5OpVSTQtFTEHLJsPJJBZjmpY6NzAhuWJL9lI81yLHpWORUZVrvjfzNdyPmIAClfKCHLCKRlK8KbllkZCneykTkmu7gMNB524aP1H0s4smQMCy+nELIGdvY8PLXPpKgcEtwY8VWazIoGNnGRDR9UQXzJvbimfv7i9BdruX7KCC7WRCXUPkt5lQizu3c5NGym+XNHWzYt6RiyrESOEryS1gVSeXCDf/rs7Pw6A1H4sO3KruSGTt5sat/s1nEVDDvVx5A8mlogMkHUEdA8bCRD2ZCGH7EHn5cXpOVpI42ZTTEqsRViUDSOIkZxHGkTAFwxVmc8dzwdApvs7McaHZ57SZ7bPbSvkygcZwTOA3dL9YNsePbQdVR7APPIvkEH+h5H6HWW7cd/bSP4O++bjZK8m6iaViW4irgMwjf0OtZhQxta9R476MQ7jfgkYbWWqsiZ0r5+nynIB5IBYkfMjgAu9I8ES3HFKrpGIxlIrpZZFjVAFOZUH8RuCaIsEdtben+F3+9mN4W+7xyEqzEHNWVWFtkGIDJGKpiSLPA5YjuOoEcQ7VSG4vcOQR9QIBR/T/7ay+w3kh9e4jhUggrDHb8+4lkJAPt8H/2AtFEkahVCoo4VQAo/QAcfsNAdx42haVoNsRuJ1u44+SK4sn4AL49TL7fMaQvE3grdS9TYTb2SXa+UJzHK/liQKwDRlYsEIHHPprzF55J0aYx7d4Ggy8lWSZSkaxQKuXlTPVKSoikWipb3Y6A5uOibyYrJJMiOhzjhjFxhuf4kzL5jAglSq4Cj71evWynXdoyVLFMhyVit+XItqTkv4eYNqyWAy2aKPbMsZsXdg8j9NL/X5G2jndRDLP0yw2FMpCnF0JoeYoABJNGNST8C0AyDpm1Mby7hpUkiYJLEJ5EQPYxASJhmHLAplkzK6jv6RPCm0g30Ls8TIUYRnCaUc4IzrYf4kZmQkE8oeR2CXverpvt25m3KxYhFmeIj8KM36IWajQzYvuSLxY4gJebl0LxEYoVeOL/IY1BYiIQvGDZYhEpXEdevFFrLi2Rl0Bz/AND4QBg0y1X+daTt/wAXPv7/AD16l8OCqDIbFESRKwP6hcL99GctZOg4t9oG6STqm16cFgxDrNMqoFEjtYiV+bIs2VvkSfTQrwr4FO6cu7o8QkaVpSjFbyIHDACQ8WLySgRRyegvT1bqXiPcOgZgWlZTGwDYICilcyFJK4iiQOfpWu7PS7dFKooVaYJ6YwVHKrQvFaqhRAT5qNBvXqG32cMcanFAFVbs8sQEDMbOTE+/J5Olbo/VaieexW4nkkGXNq9iIqKqxGIgbBP7G21+IN6RDLzgxVlGRKgF/StsDxizLdXRAoUICA3Xdw+2jSBUNJEBCGGOTAowDJdKuVliwOSxuhZmLYhW66Mydym3jmO1kUmPy1kaV7/EVhXCojSMzd/MZFPMJ1V6f1fbbmaaoosfLSVVlUehsfUlYnGIOLtRyFUBSZFzMeFOv7bbgJNMimLNT5hGZDNeZFkZOhS6/nCi6Y6SfEThJzuNojEKzpOCjRhsTeYX0ciwwrEq6IaDDNgNS9Bik4bbx45HIGEAqfhYEIcsbGJEZJDBIY2LLlN3TbQhEVVAAUBQB2AAoAUB/wAtcg6HvvMfbOl4v5Qyq6J7ZR8KVA4QgUZZJWxBjZF7HoJqampoJqampoKW+6YJAeSLBBHFNxVEMDx+mlDqW1dAPMixRVv4aiyBNYRhnh7C/MnACnE/MI+a07raJKhSRFdG7qwBB9+QeO+g5hO1riI0cSAgYjJHaichgpE54snGQKQRxWqLdRt1YuxYghWJDEj1D0SKwSrIYBJSgH5TXDh4g8CFlc7Zypk4dWZqYBSLZgwdyOAFdig/l5J1zaRNxtj5e6Zml7jgmVhQYDMKpdg2QUsJRYYJRBOgON01d7OYWVBuIkieLOgGYGZmR/QGGQCD8RSwW2GYByKdZ8zyvNSEbGMqyuxlLAUZWmEcELhHJVLBbEfIE6F+GfD+7ng+8IFQNFcYnjDQvGKPlPDkTTH8QOgAFd2yJ146v0rcJFBH92SNRWLxsGUsqZrzOykAKrsaUC1Asiwwe4UeAIGlaTEuAZAGMYoH441eQYkV6o0UCgOADo70nxWxWyxwJRclrC2HwhyRElEn08yVXpvSM0tsRLCodFQhXBUpZUWSTGFByBoxyoBlTMCdYMbRKreXJS+oyMglPlpaoRNH5kgU0/tHGAp4+LIO47DqkUvEcgYgAkX6q9jR5o/PsdXNfP0fihtvOhA8uj+JaBSxxsnPcvGuWYrGPHhuGa+LG1+1HcRlgZJPQVJy9YrhQOASbHGRKAtV+YScg6v4whoQzJgZ45AIUcWJS4oxd7W6DZi8fLyIIUjS31LceXtY3lkeSJGEUgcERtZ8t4o9vHUk1c8OWBCd350N/wDxETcwna7mJZ5HYJFi+BZ/MKIbABQ5KrWPWuQGIALaeei+F/LcTTuJ9wAAH8sRonpCExxi8WZQAzWSe1hQFAL32fTvudpudsYd1ttucht5HURN5cgN+X/Li2RXvipQWcbOiP7NJ5ZHG4mjjhoqg2wKkilApGGMQJGbKlgvR7ohVi654aLP5sUkiNf5JfLIsi8CbQ2aOEgZCbIClmY0+m/abtCTHLMgkXhioJUkGmFKWxI9wSR3IZgC2gWU2aPE8SRj71GHBihJgSDlwuUpbIs5RmxUvlZI4PmGl0kxQwyGSXy9nIkquIgT5RkDAOikZiIqqnFloPItCiVV6650Pb9STzYJYnlTHFw3mxnE5BZEVsWBBYc3QdquyDzzrG133T91NuJRDuVaJXnUfBGgMqgYMAWTI5ELiMyCQa5B92Pircw7YbjfwrFCLt8qlVbGDyQchSR3RHdlNAA2cR/2i+NIz0Gbc7SUOsoESMAfzsEfgiwwXPuAQf21xX7T+sSvLBEdym528cK+SUvHsVJYe72pGXuAva60rS9emaIxGQiNsckHCkoKUlRxYFC6vgaBz+xGeROoO8SeY3k41QJAaWEM3LLjSk+rn5Ub13fq+/pQq8Yg8p2HpuhxZxGDcUezCypXXI/sA2iu24J4KtGcrogYzX79ve6NELroMu/LTUbVSzMw/MotqAPARslkN80yCvTKBoBXWZVWfbK7UUJ3Uh4BCoCiexCl3dlRh2KtgVMgpL3PUpN3J96b0OxJWuBFEo9MoJHBanCDkqEVu6qTa8bTuJd8/py+4xmNkusXn26eniiP4ig9wKB5W9DujbzyduigFaCFkIzJF0bTu+MhIVSRk062VWM6A107eBV/CURrkBxYoKsfDOgJFDyMmu8n4/EIKVeuravGqkggA4gZenlXKiz6vLzCDFaKEei5JBvmNFlFwlmwSwZQ6FgqZMaZFIcM5JVjXZQa9dd6mcYizZB7vzPUqEkEsyyKRZJT1FTiAtgtgqhY+yXqcidRXbYtiGLZWTiCwB4KXTWicgVZJAIVo/ozXB/sX8Ky/eRvChUFm5YWGVhYrGTzEbm6kVkZWQ3eJPeNBNTU1NBNTU1NBNTU1gDQZ0s+P+nwzbYJKisXdY4y10rN2JKU1WASoZcqC36tM2qXWOkpuYWhkvFq+E0QQQQQfoQDzY45BHGgQtt0xgoPk73eyKMfMEx2UKihSwRoyAR8CiFN0DZ41Z2sMsZhSc7gL94jMS7nCYxtdEfeEY5oyMyjMFlYrz7irvfs/wCpxyM216gCGHAmaYHsB6ikhBIHY4/t76MdC8CSWkm/nO5ljYMlFwqEEHszm6IBBodub4ABgfw7A1howwPNHkA0bcD+c2fWfV9dY2/hnbIKWICzZonk3dnnk/XvXHbRTU0FObpETimjVlqsSLUfUL8IP1AvQ7f+BtjMBntogV+FkXy2WxXDR4sOAOx9ho7qaDmnU/sO2735M0kQJJxapFHBAxJAYew5LcDHka0P9j8lKpbZtiQ3nLtmgnDBhyGhlCHizyKsDj311LU0HPfFvgHcbrcvuLgnClfJhnaUKFCgOvobGnNkjHn02SoKkLJtOruAsnStpIsajyULIIlb3/DE2PHscSa9xda65rT98T+YEZY8G+T2Brt7d/mPnoE7w5FvG3ayT9Oi2oAb8SKVCTlVq4RvWLANkd1B4sjQj7eOmTy7KM7aGSR8ykjRBmYRkBmUqvJVnSMk+xQfPXTtTQfD80bKaYEEexFEfsdeNfWvj/7Ndv1SP1/hzqKSZRbDv6WH5ls9rFexHN/PPjL7Ld501TJMqNDkFEqutMTdAISHugT8P76B0+yDoqIqThiGkidjYUqCrtH3xyxxYZJdHJW5xoOu82rGQgofUSziwzFb+AjsWJURY9mELC+FvnP2UdckEXkwAtMruccQysshgVC3qUhQ6sGeziJBSksCvWJpQ3IDMp4U3yy8BceO5A4vtKo7ZaDmv2rKUqRePNi8qUrf5Jo5AQ183diwfSI3PMmqCPigkokvEqHFgAn5IwhJIyZM4lb1FUylN+rTt4y6WNxtJgFUtw8ZA4ZgDgFYG1UIXkuxXnwLdAg8+n6q0hRYwR5oLKUQscXYL6bNsbCxYgURGkY/iPYbt5KmCtRCJWRAAzFJVLQohTG6gj8NaJuSUAbNp0ht/MyPmYEIm3ADFnLsWJVVajkT5hA4NFiLeTEi95v3eIqq35bhPSwdiWyIjFEMQrBmBFiR/NkLE4DXRum+G2fZqdsxnMXG4gmgWHcKTT/BYF5BXVXDWOAxUlGAx4K2cQ3kflIUCrJ6Y2by0JK5AqcGXlgQJVIZShHK3rpOubfZ7N5m7LMpFRExhjdKSDijd6UsVKHgcBccSg6ToJqampoMA6zqamgmpqaxoM6mpqaCampqaCampqaDGYur571rOsKTzf7azoMEXqt1PcNHEzL5fHJMjYKo9ySAe3y4/UataXeuSMQFY0wIKqhxAN8XMyk2ewVFDGzQ9wAbf9abBXKNIsn55WtD34j28ZAIHe2pqr4u40r4idcUWXjmgVCZVVhUTA8X8J7Vye50N6juJlaQgqkjUrsQkYX3Akk8wqWPsryvdm4QNa0Wz61JlK3QD+Y/OQuKk8wcenJXAK8Y3wDjtvGdkBomxuswR9ecLNWQeMiar340X23Wo3bEE3dUeG/ufGK9yQNc+KZIwpcBwxYhVquQXR1huq4M0hA7oaA1ai6k0VBXqyCPM9Cc2bAwUd+bWAX7vzYDo2uUf9oySumQr89wtftHLd/1Htpk2Xi9kZEkDAuAVEgNtZAJTBSxA/3Dd2SoB0n/AG971Z+lQuhvHcDLgr3jkBIDAGgePoeNBxXwt4hfZbpJ0F1auvsyMKdf3BPPsaPtrv3ROvJvY2eNZDCpIBbEu/xKfQG9LMqDhhfmNCwHqvXzXrsf2T+I5JomgYGkACMFPDAZKMgCAWCFxkR6oEq8jQPW5kr1NTstk4+pbauextS8hOIrKN05/D1y2PoKLvWgZTiJioMV+YAxKAR5G5GASkJsW7uexIbOr+IDJufIhJQxFWaQAAJdiLAk8kKWaNX4PmSH4UQlWJaPfSATSgwTRtHKFDvjiqo1FQrOwRUMZPDEcAJJoO0eE+hR7FBGFiExFrFGBcStxRf42Hp9UrcOy3V0NXev7RoyN5FQmjUCRbpZYwSWjZiALFkozViw9lZ75/4c+0SAnKeQbcrT7iWRjLLuTX8ONYhxGuYbGvSDwg9TDHjX7XoTswmxozSilUFaiQ/mdlJXI8Hy8hV+vsVINPgPfLPut3Nt8BtnKsAB6vMIBdjzalvzIV4YE2SX08a43/2ddk4XeSuDbNGMj3Y07G/f8wNnuGHfjXZNBNTU1NBNa59wqKWdgqjuWIAH6k8a2a8yRhhRAI+RF/UaCnteuQSXjNGa7gSKfcgH0seDWt/3+P8A0if3h/1143HSoZBTxRsPkyA/8xrzD0aBLwhiW++Mai/1oc6Db9/j/wBIn94f9dYG/j93T+8Na4OjwJ8EMS/7qKP+Q+g16bpcJyuKM5Cm9A5HyPHI/XQbF3aHs6mueGH9dY+/x/6RP7w/66rL4e2w7beEe38Jf+msf+je1/1aD/8AaT/poLj7pBVuovkWQL/TXtZARYNj5jSz03pGc84m2cQh9JgJjjsD1KykC+bUOCfaQD8pGg3Tdrv4oFWXYwTSBfUcYl5EcNBcKB9ZlvhaqhlQLh0C9YaQDuQPbnSe3SZm2Dv93RN1chRDFCx5L+XHdYYi0GXcgc8knVPebLdhZEXYbdgvmJG+EZNKg8pytqpLtxiAMbPFLZB9y0N67t5XiIixuiCCOTdDhicR73YPHatA+tdIdZkaDZQSqkRIBijX1llAAcmx6cuBxzdmgD63PRZDtJZE20Ee6suqJFGfMwJwjcsKpwMSwIIDWCK0CnvIJYWGQkioUkjggJYYkK10ig0SRgDZssAK8w7WSOK8LjZsrKMY2yGRcxKSJrJ7vmDa4MtDTZNt50fFdjFKgMYDkRhmBW3YqKFhuKAHHa/bX4n6PLJHHJtNtGGMchaOSKEm2SkU5dnDG6BxNEHuNAB2dyuHUTO1lVcIbGJsrTNUK0QMUkMjCvSa1naIaPlkMB3MbEC+wDSkCXI80IhEbFHLTj0rpYKuJNrFF6mEeMafApxQnuMiAGqqAoe1aB7Pp+7iijvZ7eZ/KjLXHGhViVWRSUpTj634UA5ULqyA2KBcygFN3eFVN0Gu324oODd57kq3OXPY1+r9MO72U+1TEmROD5ilAVOUf4gIjQZKLjTzSO1gC9G5tpu3ofcYVVniJULEQMZWzvK/ijCernH8oJ51ajfeOKfZRKDiXAwbIFo/MQZMosq0nJ7YEeqwdB8qfc2EmDAhgSCALYEWCMR72NPXgPovUIZY3j2nDlvVIMLGBU5MzDFcWajxZbjIgV9NRotC0C3XBA+Xbj/zxrB2i98F/oOf8DoONeHvCE+3iwKhpOZJjkpVi4+EeqmHCgrfAiscy0KbeFp33C2rLGVaGXs2RqVoyQCMiqkKWagwkwJXKSu5nZR98E4/2R/01n7on8i/3RoPm3xB4bkd41aVQQAVIYANxdjkAteSv7mZq9KsDrRJ4XVgR5sUUZ5fKZGIABYvQa2UAE5ADPNCABIPJ+ml26jsqj9hqGBT+Uf00Cn9mnSUg2zhCGBfhgytwFFLacZDktRK5s+NLQ04awqgCgKH01nQTU1NT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0" name="AutoShape 12" descr="data:image/jpeg;base64,/9j/4AAQSkZJRgABAQAAAQABAAD/2wCEAAkGBhQSEBUUExQWFRUWGB4YFxgXGCEZGxogHx0aIBocHBgaHiYeIR8mIB4aIi8gIycpLCwtHB4xNTAqNSYrLCkBCQoKBQUFDQUFDSkYEhgpKSkpKSkpKSkpKSkpKSkpKSkpKSkpKSkpKSkpKSkpKSkpKSkpKSkpKSkpKSkpKSkpKf/AABEIAOAA4QMBIgACEQEDEQH/xAAcAAACAgMBAQAAAAAAAAAAAAAFBgAEAQMHAgj/xABMEAACAgEDAgQDBgMDCQQIBwABAgMREgAEIQUxBhMiQTJRYQcUI0JxgTNSkRWSoSRDU1RicnOx0QiC0/AWY6OywdLU4RclNJOUorP/xAAUAQEAAAAAAAAAAAAAAAAAAAAA/8QAFBEBAAAAAAAAAAAAAAAAAAAAAP/aAAwDAQACEQMRAD8A7BvemSO+S7maIfyosRH9ZImb/HWiXos5vHezg+1pAQPrXkg/4/8ATVjo/UDMJSRWEzx+/IU0Dz/8OO+iGgDN0WeiF3s3I7tHCSO3IqJR8+4P/XbD0ycAht07fIiONSPqfSQT+wH00U1NAH/sSb/Xtx/c2/8A9PqyvTpAB/lEpI9ysXP61EP8K1f1NBpEbUQW9gAQKYGuTfIPz7D99Df7Em/17cf3dv8A/T6I73epDG8sjBURS7sewAFk/wBNDNvBNuQHlaSBCbSJDi9cUZWHqDf7CkAdiW9guDYP/rEp/aL/AMLWfuD/AOnl/pH/AOHqpP4cFExz7iN64bznkANdzHKzIfra8/rzrZ0jqDlmgnxM0SqzMgKo6sWCuoJNWUYFSTRHcggkJP0eRjf3rcL9F8of84tYforlr+97gD5Dyq//AMr/AMdFdTQDn6ScgRPOK7gMtH9bQn+hGhKv5kZfzp8T8IDYWSvpUPQPA9TGuOefQaZ9aZNspYORZAKji6DEX/Whf6aBQi2RC5NPuWAo8TuAePSO/Bf4jfCILYr315j6e7AET7m2xKr5zgkWT2bkGSiAD8KKWJvjTInSMiTJjRJJRR6TZsXdXfdiRyaHawaW9FO/lhnJJU01NkcbRGI4Hu736QAo7AKFJYmBwjkmfI0tzN6qDWQzZFVJuuORG5F+nQ37tIpLSPvFQMyFxuGeP0kizjbL2JsqoFi8zqx1CWlZUj88sgGIWkkUyJG4xJAWPhUUc+jI+qySw+GYMICLY+txbG/hYrYsng43+9++gDwKsikCd2CcMy7iS77AHB8h9F5diR8Fi98vwkFpFocs00np4FGQCQEFr9MQ9R4srfB7d9Ojl/iIrcUCRyP0Pcftqkvh1VK4SSrjZW2D4kk2R5qsQTZF3dHQBdxswxPqnpaDH71OuF2cnxkC5X+QUFBtiooDV1AMsSqpnyMsa/x5bCsyg36w5IQs1D1Hg+gEDRefo0wrF0YBiwDZJRxqwQWW75soaJJq7JFbnbHbxPLPG2MaeY/l06kp6yF9XmAF+fhsm2ZiSCoWRsOxJnUITRbcTAfM5ESjID8zH0/lUG714OwDyFw24HII/wApnxFX3US/uw9hitZE617bqWSBnAhYtjyGVPTYAEjIqgKRSgcd2BZmU6yvRPUG2wcZcv6aidiQbaOUji+SU9R5tizE6C6rXypcXwPxXNk+3xmjXNi6Ft2ClvURVOVeQkcks8hA49RKPI1AG/TXelHINXNns5yiiV41YKMjEp+LuxXMkBbvgqdWB0eM8uvmH5yev+gPA/YDQC4+ozs9RgsP0GIq6yc0MjQJwyq2ocq2qfXOs7rarG8rJiGtii2CtUyuxrkC5M1Cg4MMRQybdDPEX/6SZh3RGcfqgLD8y1yO+S18x30FL+2p/wDQv/dX/wAbU0nfdof9JJ/ei1NA+eHdtgkpPd9xMxr/AIrgf/1C39b9q0V1Q6PeD3/pZa5vjzH+mr+gmsBr1nU0E1NTS/vY/ve6aEk/d4APOVSR5kjgFY2Io4qlOy3TeYgPAYEPfiqRX2rkEMIpYnkog0sc0bvl+iKSQe4vRbYn8NeGWhVMbbjgEmz3q+/vqrJ4e25jEfkRhARSBQq8EGqFAiwprtwPlqptt8Y3IYERuxIPHoYXkhr29LNfyP8AQDmlrrmxkbdfgTiJpIRG4KFvTnw6MpGLrk1XY9Q4HfTLpcnjB6mDfww2wBawA3DEVjRPFX6iBx6DoPcm3GzeARvJhLL5biWV5RzHIQQ0rMysWVVFGiW5BJB0Vm6vCjiNpo1c8BGdQx/RSb1mKBZIqepVbn1LwQTktqfkK7/LVHqG1hggMce3jPmegRKigOTfxLwpUCyb9gdAY1NA+mdQ8jyttKjx0oSKR2DrJQ4XMdpKF4sBfNFqNHNBp3S2jKLsg/CcT+ze369xpbEYLGlBUoVvP4wKySNj8MI/PLVsa78DTLutqsiFHGSngj2I+RruD7jsRwdCPEUCpt2VQQZCkYCKGagRYRGBX0oGbGq4bjk6AbvTLkp24BkvAsTicGAyIARscfQVUgqo9TAkqGtJ11oz5dQIFVQv4ha+D7sq8ccH5WTQxLDvDmx2u5iRpWd5iCJIpNxKfUpxa4HcVf8AKy8WBps2fT4olxijSNfkihR/QDQBous7h1DIgN/KNqPypndP+XYfzEJrbHvt8SB93hrIAs0pWxxZVVRzd36WoVRvuAd1NAKSDdN8UsSA9wkTFh+ju9fPkx8/TWvf+FotwhTcNLMDXDOVAo2DjHitg0QSOKGjOpoFXw3D923T7R1UlYxJBNiAzRk4sjEfmQ4i/cEHTVpa6pMv9p7drULBFKZXNDHPDAFieAcGNfQHRc9Zj/LlJ/w0Zx8/iUY/1Ogvamlafx2FYKdtNGSLuZo4hy1DvIWs/p8vnr2niGVyD/DU1V7eSUNl2xkRwD8vh7kDQM2hniWdl2k3li5DGyoBRt2BVBRI7sVH76HAswAk3zIBwfLjEQv2BaYSNlyLXK7Bv3Gruy6TCxV/MecimBaZnW+KbAHy74sELx7VoAP9gv8A6vL/APyE/wDl1NOlazoK+0gKKQefU7cf7TswH+Olt/EG6XZffCNu8flCbAZqxBUMAGJIvn5cn5d9NmkzY9egaF9vuR6VDuoJsmONIpcsgRyudAj3Q/ynQXofGNfxUVaxBKyX6mRZMbkVF4Rlawx471WiUXiCIg55RV3Mi0o4B/iC4+x/m0q9Rh6UwkaRilymN2LuwyhXyySbZVxzBLemyAWur1Zfwk6MI4tzFES2SqiGJ2RfN+MRSq0hDSL2KKKHHOOgckkBAIIIIsEcgj53pMg3inc7tlMgSSdBlixXOJPLkKlAQCSipTUSVPzXQ7Z72eB6qZWO6EIPkssZTPDzXVYhEc7Vg6kE3y4Ax17+9B0eQRMuXrkHIRsi9nzK8yCT4yQ1xiwC1EMAbdp1wZKknpZgCp7jsLDMPSHvmvkV+et+/wBrzkFDBiAwoEjuMxlxYsXd+kHjSbs+rZxkKqzJ6QU9OcT0MQwJOXFc2BS2rMOdE+m+KtsHG3tQpxUIQQwJW6wemI4a/SDasSOb0DFtpA0KhCxBj4aqPaubqm+hqj8tBUWSRtyVJ9UUcS5MQMyjEn1LXGaH0g+/F2NetkDtd1gi/wCSTjKMrbBZWYsQKFBXyLfIY96NCtPl50IVTUdtgVrzJXOKFiRdRIHdieaaM8mtA0O4RLPAUe2h/R2M17hgRlYiU16Usc8Ei3IDXfbDgEHQvxLvYpWWFpBgGHnJVswv4MeO/wBOSCaskavJ1OeQ4wbcxp7Sz+ha7emEfiE/RvLFHvfGg3eKYM9lOOxEbMpsDFlGSNZIAIYKbJA40R28wdFYXTAMLFGiLHGhW38NguJNxK+4dTkoeljQ+xWFaWx7M2TD+bRnQTS34i3VS/xfJxQBZDVIXzZ29QKkhYa+gY6PbneJGAXdUB92ND+p0j+OYHkSVUv8SdYGqyRntyE45oB5LOI7XoCnQNuk3mpOsc2Yi3ADRCgJY8aIJKk/htZAUG+3J0Sm6NtkpVqEvWIjkaG6AAAEbLftwNa+nQJDJuZD6UjWOMcCgkUQYHg/+sYe3bt7nS5UwSCR1MzgSMmXqSipVVqiAnp9Qr1W3BOgV9j4h3RiiNyM0scEjPG8dIJZSgBWXzbsBqx9wqkC8tXOh+NZZYyWcoVWInODzAS9ikaOSMuSVayIwFxYflOmI+GlSPCJYihq43jUA0xZQHjAIIYlsiHIJJ7nQ3qXS0ds5RuIDSKcCHQBQ62rqrFeHcW2PxXSn1AN0ni0gLjJtnyYqCzSRDvGBfoerMsQFkX5i13GsL1PdTWIpNoWF2sM/qADMpOTQuOGUr8A5BF2NZg8KwyMZI3jaN5Y3IVQwKRRBFiDZEVkqsT7gY17hfk8CykzIVVY5VEOUTJgkLTNJMuLKrq2LvGMDWKrY9IGgP7TppbIHbwecrWxO4d3Bqgxk8oPZUccjihxXBBelzhaWfy+K5ub98pDZ/8APz0p+D+kzyTQTTeaM0kmmaOV1jZ/Mj8tGCPi1XLwbBAA7caJb5dyeoErJJHEZVjBLsV5gsqsOOFE9pC9h7Fc0QZht5SCGkTt+WOv/edh/hqqfDiZZZsD2OIRQR7AgJyB9b9rvSl0XxVjtIMt2JHl20xRi6sXlBQqgBBPmKGopR71zxrf1B5cd6FllVpJIDGGM6BFZ4g5EuZUJ6zYiwKgG+eQDUPDsNkkObFUZGxr5BMsQPkAKHtWhHUejiKQGNDjIcaOLYuAxVgXYGmFj4rVsSAMntj2O3wjRSSSqhSSzMTQ75MSxP1PJ99Vuqzcwp7vKK+mAaQk/slfqRoKn9jt8v8A2p/8PU0arU0GnfboRRPIQSEUtSgkmhdADkn6DSjtuiREqxj3XmHyGkkCkKzQKVVcZfVj6jxjVm+96cdwtowxDcH0ngH6H6HQsdPABJ2sY/4RAb+pCcfvoFKfwfEIpFy3yx4siqRK5IZYVILQEu0dRAYNzTN9Kv8AV9+kk4aOXbhURTGrOElLoZaRI3C0H9KFi1Yh1AF5Bwh3AYkUwIq7Ugc/JqxP7E1r3LCrAhgGB4IIsH9joOfdP2EkL7aJFmjijjjQQvFlkTLIJGZtufuvC4MWYMaojFms3egb+SDEYQ1O4dnCvGpBKxx2FMiozRorAHBWLBQAcjpk/sCIWYsoCb/hHAXzZMdGMm+bKk6V+qqwl86OFuoFaRzF+CaRslDuJFhlKm/QENGx6boha8UbfZCUK0ccc7UzSrUbqmRzYuhEmPxAE+nNkB5YAjOu9ITcejCXcMVYDzlhhxUnlizReaqD5iOrF3dEl9p1OeYrKNu0U8q4RpLz5C/E8kwUiiT5dR2GNJ8PqK3dnsSJgsbFkBL7mZjbSyAALHxVAfEQtKuIUCmNBzXpv2KTYNJNMr5MG8qKJV4+aF2xU8tXpB+GyvIBWT7IIQVddxM0DjJyFhLD3Ui4WLLzVdx9fbql607ZayHsGNenGro/o3JPqH6dwToEro3hEbKZ9xHLupbRkXzsJkHuCoiHmKCwBOIF++mDZeJrFyxMi2QZI2E0QI4YF09Sgc8uige9HjVzbqkUpjVcA1sF4ANY2yKPbn1XXNcG71v3GyU+r4WHZgar9ux/fQbNtukkUNGyup7MpDA1weRx31t0B3XTCJchlGxAHnxG2Y/KaHDAr8mOVc8p31leuvAa3gVE9twliE88Z5EmI9viJXtTkmtBW6ru8txibAyjjHuCGdRICDxTBgp78lDxQOsbFFghjbymMUkcbkRRlgsgGWRSMFvUceVU0V576o9dXDcGRpI1UMsqB2CeYqhCEVqNkSLkfpgLo2CsfU626jbMrqkYHmUXWxSr2IsE3ZvgD9wFN+qqYShimUzzJlnC6CpJUWmYgC8CFIv299D9467qF7SPJGkRQyhgrSxLICcgTZLIwIq7/TRvq7SybcNgpCtHOCjWSI2SSsce5ClRRbkj9qUuyh8yCTbMWWV1lpXLI1tEAwHIAwDEUAPTXA7A3aXuseJDBu0jJixcIFjNiWQs7K3l80cRixFdsiSoGj6uDdEccH6frpd8RbOZprjgWdHhMVO4VUYtYZwfUV7fAC3HHtoPW66ntjLP5kElwFFaVYi2RYRkKjRXISM0sUP3AJ1tkhhkZ4FnYMRbRly2QIB7SWSKIyCns3PfQHceGnUb29uZpXhTDcAqGlMccQ8s04kBLpl3r6ji7G5gn++bdljZdt+AzO1tMGx3C4ngn3iV3LcA+4ZmUDss00CE+WsyKLOBwc13pHtWPvy63rZB1gveME3Fgn0AWCQRZk57e3zGrPUW/Bf/AHSP3IoD9SeNa+kX5fP87gfoGYD9uOPpoMDetwfu8v8AWPj/ANprzJ1NwL+7zH6Dyye/y8zRDU0A49Ukzx+7TVjllcVHn4f4vf3+WtcCu248x4mAC4R8pSg0XJp7skAcXQUfM6K6wRoM6mpqaAS+5MiFDGXJZxyAEADsFJLAg8AHgMfeqOtA6Yyhm8vbx/LywQ36l/T7cVx879tedvtmliQKsWIUgtJHn79lFj5dzxdcGtaYtqFtRAJmX05RyViTd8kIqgWbEdkd8bOgL7F0yKrNme+JcNXb3+LjgcnV7QvZzMCMpABwMJFOV37O1ZfL4T2/c1vEUpkKwA0rEeaRXK8fh8+zWAx9lPtkCAm43P3gsMsduAPUDzMSa4I5EfsKIMhvsouTb99SIF2qlGMaoLsAcABe5JNKPfigLOtU8relFocGyPa+w/7ouxXyPsaqwTky5gSAKaVSKUmqA5s9h2FAMy3ZAAAhtLWNsV/Gla3ocB6ANtVEIoAs98QOTrR4h3x223wiUvI4bBVtmY0WY0pDEk96I5bkjvq0OoEKzWMV7XQyoi2sfoTx3y0t9Y8xSk4YmVgNvAsgtfMlKjI8HhAhkYAchOeQDoOQ7n7Qd5t91E+4irEj0nJPMris86QC2/hgCxyvJGuzdG+1bYbkDCamsBlKkY2QLsiitkcj/DVXpfhba7HZofu8e4mlKAM9O0rtVEuwalu3OIpVDGiRyude+yJJ91A7LFtDmM22lhXH/CYARvkVUMC4NkkDgaDo8mTTs4UVFGyoSD6maiaPsBgBxd2e1c7jOs6RMjZI5VwRzko9QP6Xjz2Nj56xvNq6bfytsKahGhJsIOBmbNnEc1dkgD3sKX2ldf8A7M28EqKzFAY0UdmNLQcgWFGIJogmivGV6Bu631yLax+ZKQBfawCfdiL74qGY/RTql0XfpvIRuNtggkLZWgbOjXqxIv39/f8AQ65R4T8Jbrrznfb+aSOIWkSIuF2BbJfATtz6siOTQ10Pwv06Tpx8iSpI3GfnqoT1AItMi9lAAUH2AUc2aDf1bo8kETLtVdo3VkeFCFEYYEF4CSChF2IwSpxoBSbNTp27Mqh0wwZhKrNdhCxLoSSD6QsgC0Mcbq1W3Qi9LPXujSROdxtiwBP+UQqocSKT62Re4l7E4/GBRBOJAHemofIjDCjgoK1VcCxX07VoQ3QI9sn4JZecY09OKM/oBHpyIQM1AkhQSAAAANjrIYxJHunkEoXy8UjK+rs/wWVo5d+QNVp9wZUBVpJB5jRsCAn+aeiAyBgxJUEEUCW4oaDZtdikm45gKYxhVkBIalxKjNacGpDYuuPfmiH3aX/Nbi64qRA4H0tCjX+pOhfhuJVkPDZP5j5HKiPwVUgnghlVT39vrpe3e38hpJfvHlrJNOuEEYilKiUyO5f1F8PLcFioARnrmrBpk3u9X4okofmiHmAj/daSNgf0DaxuOrSKpJlRKvmTaygCvrnR4B4B54/cN03xNIIIT+IDHL5c0ciMZHH3fzmAytgyglhVhvLKgnIHW3p/jGSR4IwFczRxHzl/hqxM4k598vKpAOGJPsOQ3jc7ncYYMjoGyZ0jCqeGAX1bhnVlamvHgqPkdGNtJuFRQYYuBWKSnsOwGUYHb2v99At/1eFGyk24JYbo5i8gdu3ADVkAy2eOA1AXd6JbFhLM6LHuPKS1847hgrMtBlVfNz4JK2RVow+RIEG6uF/iRyp72UyH96PID9yNWNtvUkvy3V64OJBr35rt++g/UXjgdVMm5X0PISrGQBVKhiwfImsweAa/prM3RFkGLbl2kDY5ssOYagwHEQo40eK4rQHtTQXa9ElQHHeTMQfzhHHzphiGquKDLwe/Y6ubNtxlUqxFeadGYE/K42Br++dBe1NTU0AGPahooyYy4KkHADKg1gFywIX6Dv8A89m2oms3g59KEmz3P+cBH7J2ruaoatnOfIVc6FEN5kRK1yTzQBFcd6+ZPY4ilXBmjKhQbLI1oeasoymvf4e9Dn5BejgWBXd1SkUsXAORAsm8rN8d8jf01UXprFLa/Mk9TDn0llNrfyXgD34/bW3q26EkGIs5uiH0GiCwzrIGxiG7Xq0TcoUj1BSfpdijwL5ojuPlzY0A+MFgVBHJOLdySfTwjEdk7nsRRHetawpxB4DKAF5BxLlKDAE+7RtxdYd6I1u2SjIYi1KsQQSewXggd7LdntryN/LxHLmkfq9RVWN2BTCUJioII9RX61Qu+dBW3Q9KKmWGAo80AaqyEI4WhfHY2eNCekRPMNpI7n8WORkj9ASMsI1UAi2zETzGsjyZOKAAZN8FBaZygjipyx59KjIkmgVqgeSR76HpEU223RneMn+FLIcykhywEnNHJWwxyAPwgglToLgQ7iaCT4UgJkA/2mR46+XAdu10R372N6b1Sbcbllmi8upmEQKsrCON7ZvVw4YrB6xQ/FoXgxNmITZU2yIkskSRTqsZuixvJZVBYliuDcm+SdWNxvo9mrS7h85pOAiKWZq+GKGMepjyTwOSWY4jhQIdR6l5Qs4oorJ5Dios0APdiePkOe98aHf2rDMFR5IZ0kdoyoS+fLd8SjFrtFc/PtwQToZ4f6zHuQfvcoTcsxU7ZpPLaC7xUJavkUq35LZNicTWt3UPCQDGTbSLEVdZCFRAMkNgv6bIrJSAUJDMC3J0E2/hwSxCbcvLDuJQSAkzoIOMkRI1YRkxqB3U5EOSKYjV8wNPsovOOE0kSBmXinKgmu/GXYWf30r7tY5Ttmlz/wAmkk2uUSPIj8pahBEz5UiDIUMhIpLAUzFv9zLIwABTK0ijPxtlw0zgH0oiZkKe5IumxGgP7abNQ3se3Y2PY8EiiOR9DrYNYjQKAB2Aoa9aBU6vA22eNIiRHJIWjpb8p6OSivyOCzAEcMGF04Cbun7Z12wM1K+aMQWsJiwajITVBfSWBPY1fbV3xV08y7clVyeI+aq/z4g5J3FF0LpftlftoLuHiaXbNGHeNsZssmcspV3UkGyTmISBf5v1DBb6eMJQ4gZUjEiNifNOTtG2S05YoVUNWN+peBRGr43mzVnY+TGz/wAQuojZr9PqzAJuq5+Q1W6f1eOMZMWVJHGDYNicy5S/TaUq0cqUUO16KS9ZgVlVpolZiQoLqCcSQ1C+aIIPyIOg9QQQu3nIEZuwdaPax8Q/UjVBvCO3C4opipVRcGPpCyeahCta2r8iwfl241uTZbSYl1SCQ5WWARjlQ5yHN0R9eRrcOjRj4c05v0yOo738OVftWgH9U8HxTxsjPICyToGsEr50iyFhx3VlXH5AUb1rj8Ksu7WZZqRSWKBWDEsJMlLCTApk5YAoSDxlQAG/qG4eEqkbySyvZSI+XyoIyZmIBCLkoJyvlRyTR9ybLcyoRJKkd36Yg3HyBmJyPtyqodBV8WdI88x5bcbmMLIrx2oNtjiQXIqip5BscV9KG92m5hhZ2RpWH3ViITmzMk34tXiWPlBBk1ZUTQ50t7aWbb9R8iLcxSO4FklVkfEnNVXy2BIsH1vYtyLHpDrs+uO2WA80g15bERyA/I36b7nFgjAex0GnZdcQdQZHyiabbQyIki4kkHcGQE1jkq4WMjQGmbQ87qcgfgLz3DSjge/ZSCfp2+ut2xRgCCuIskW5fub4J7Aew7DiqrQWtTU1NAChYCCPKRV9PoEg9Ba+CxsZe1Cx/wAqtttqJaVPMN+lh6io+i1a/wDds/XQ/bbiRYIaEgJjjGJW1BCi8yoyX29/27687QEjJCGHfOEgQWKv8MWe/PGZ4rIc0FvqLYNtgGJDTfnJuvJlIF9+4Bt7/wCWr262tg0e/HPw9+eB3sGufkNBetbgNDFKJA/lbiIlkGK0xEb9yeyyM3exXzGj+622agXVMrf3WVv/AIVoK42GIc2Xyy9PAsHsLAB4HAJN8nVff7pIW82ditHy4wtsXLBDSRoC5a1b0CzQY9uxbXPIYhvt7jyY2EjVZ9ECyFKB9juZg7Eg8xR48aAr0SCTeuZpQF2obKKIMGMjXfmSsvoYKeFVbWwWtqVtNU8CupVgGU9wRYP6jVfbPbsFOKRejEAVdKf2ABAA47nuK0O6v1RiWjRxCqFfN3DEAJypwQN8Tsp7ngBgfVwpDXvusQbSRY40XzHAxRFuRqP8q+ogDuTwCVsjkidF8Pv5x3e6Oc5FRr3WBCACq+xdqGbjv2FDv46dD5YI2kBN3lNuGZCT/wB4GVhdmqVf5TR1nf8AUmhdRuN9BEWIKxqgDsCaxGbsW591QHQUvtB+zqLqURIqPcqKjlruP5Hrkof6qeR8iJ8H/ZluIYfL3u9kkQH0wwsVRAOAomYedjX5VKAc971b6f1l5JcGl3AslO4ZhQkOYVNuFs4D0/7XbXmXrO5++fdopmFE4tKAxciKOTBlEKlLVm5tz6RwCa0E6l4ZHTX+8bSN32zL5e62aZMGB486NOTmOMgB6hZ72Sy+H49tgJNmsPlSWxeOvUQa9hzyCDzwR9eKO06nvA/lOsTSBSQrkx5gd2SRQyuLKgjCMrfIAI1WleNGkZo5enyyctMuJidv5mdQ0d2AMpVVmFDnsAYB1YK+EwER/KWZcX7D0m7vkcEA/K9XtBOj9SO4R4ZgokCjIp8Dqw4dOW4I9rNH3PB0R6czUUYNaGgzfmHcEHIk8cEn3vQWzrgngPqk206lP01jYhlkkiBfGwoy8sMx+FwqN8hTE8XrvevlP7VeouvXt1Ij06yKFZTRGMaLX7VR/fQdpk6PK8O3RIy2TKj8fBHIu9UuSxvhJVaruyBxdaLeGdvNDM4k28jeeSzTWlJiXBR7YNjfrXEEEzN2AOl/wd9tWwljH3iYQTubdWVggPYBXoqFoD4iO+niTxZs1NNutuO3eZB37fm9+f6HQKXT+ksG2wl2q+WwMT5qKJZJJZPwsa9TrBZbgGEAAcX4jlMe3VYhgVHqCIyp5eC+VQVTw8hQ0Lb1TAGw2ms+M9nxW5ha/wCR1c/uFJI/XtoDH1mLdzstJvI8sEIcMi5o5K+WQKbFWtyW4sAjIqAo/ZlPPuFnG8B80FQJQHjZ1Fgp6qKmJwykRkKGvvds7edI1NYjTswdfWP+8GK/WxxyPlz72fR4olKxoIwe6p6V7Vwq8Lx8q7DSGrPDutztW3OUccIlAMedXZpzZrgVRBYgj4VAzBo3HTh95aV2idfRijABgwb4hfAbgUwosTR4C1V8SudtNFvEa41cR7lS1gI4AMi38JQ4M1UCoJPIB0G8LE+THMxIBUKFdrJJod7Le+Q4oAx4D1MXYOpdfh222keUWAjs1c9kLeWSSPVyEA98hVdgDGDrOhnRNkw2UMUwJbylVwxLG8RYLEkmu1k2avVzabfBcbJAJqyzGvkWdmJP1vQb9TU1NAA2yqdtCiglvKUkK+CqGX4n9seDQIPbgUCRjyCaexItEGVvw/cY0opHHsC1DtRNnVfpK47TboaISKMHMelTgCOB/FayPSKHHsasP4n+0HZ7Jvx5j5oshMPMlHHAUfwojVH1c0RY50F/xj1zbwbCY7mWSNZo2jVnXksykALEtEkd7qqHxVo54V6wN1s4JwQfMQMa+fuPlYNg17g6+WfH/jZ+p7nzTaxIMYkYhio9yTxyx5NcDge2uj/9nnxWR5mzkJxsvEeaBNZIT2F45KOOfN72NB3GUnE13rj9fbSV4ZmWOJnjsuY9rto8vVZMYkDGuaudmb6KTfyeNI3StnIIfOBKkb4cdz5UZ+7Ue9kopY8/8q0DB1Anb7YxxfiTSZLEHFh5Hza3AoBbyZq7KDXsNCJdt/Zu3SWRW3Uik2RQILWzsi+7M1kknIljyBS6YVjvclmHKoAnA4s29N3s0tj/AGAfc1YfYoTkyhjdgsLI7dr7dh20Arp243W4QO6rtkYfCLeX2INsoVPfjFj9QdL3UPEkW2klj20aBx8UshJZmDAMMmt3oEAcntXAXT7rkO3ml2zFXUySQyqHVj6ZCZGKtQYkE3akrzaMaoghXM8qymRJZFYtYaONvWxBzPcrVifIEY+lqAPw4gnm+8+c0zTSLKrtaonwojBThhiSi40ymsST3I0Q6Xug+6XdBJVy3B7gMAGezaqO4jLAspIFmxYN+4tqsm/cyKTHuZ8o7UEMA0YBDhrrFMgaBF6Bl3E/3mJcZArEloZuLhmqlBUdhZaNkPe8SW8zRnw71v7zEc1wmjYxzxnnBxVgH3Ughlb3VlP00M3nRhtQZc3eLjzgatVChA9irCqAHJtmQXZKAHSNnKjpPFbTKAjKG43EStyrFjRlQMWRyebIshmIDZvehx7XebfcQr5as5ilClsKcekiNfQpLiMZcC6sEkFWhYVDFgoDNVkDk12s+9c6pTCLdQBeWjlTJWAPbghg1elhYI97H0Ot/TXYxLkSWApiyYEkcE4+1nnjj5cVoN00yopZiFVQSxJoADuSTwAPnr408U70Tb7cyjkSTyOOQeC7EcgkdtfU3jnxAkMaQlyrTsE9IYtjfrKheSa44sgkGiAa+dfEfgfcNvG8jbsscz3CGOI9TIMQXWO/U6iq4sfInQJ2vpv7EPEaT9LjRyolhYwiyAzKKKEDvVEJ+qa5j4V+wndbtM5JUgW6plZmvixVKprkGmNEEdwa7D0X7LodvtV25md1Uc5JCwstkzBXiYfFdZZEcc8A6Bp6tv8AyIWkxyIoBbqySAovmhZFmjQs86HwdHYSxyyOWlLEtVlAKPpRSfSAKFj4qsi6rOz8JQxpgC7JiylC1IysCCGRQFIonuPr350uQdWk2CSebLK+3SVolkkQSiEhvTm0ZEhQoyjzGJxYOG7qNA+stij76X9p4fCFFVnkSIhQJmDAAY1wAC5UAANISR3BJ71ofF7SsqojAEqM8Mlaw5NfiCvhHe6HJFWRd2fUJZh/k4UR9/OcWpvn0KpHmf79qvYgvyNAt+M9syzM9c4sEpcj6gCxHF5EDAcmyQByB5Y7wt4fm6iFfdAjahTxYDzMzSWSVAKKB5f8NgCUWiaNbd7vZNxuCF3O5MMbEZKwUzFKDBFjUIIgWosyuzEDEqBkS3TvFZRHiyBWGTy1nxyio1ULuzxgSpYQknml/MxUAzbHoUcLBkMvpUqA00jrR+au5BP+0QT355OiOhW3l3WQzWIJxZBYv37YcqBXvme/bjkroJqampoFDpMRmhhoGhCgAOS4gotWbBQdwRWb/NU7/NHjreNL1Lds/B851A/lCsVVf2UAftr6m2qEwoBZ9AJVWwUWAcpJPisj8o9j2I5HMPtK+ySTebj71tWiBfibP8JWcdmj75WOCT3IuzZoOGXxph6V9oG+20KwQz4RKwcKEQjIMGDElCScgDZPsPlq11j7ON3t4vMbynFXSShnAHqJw4bGrN1Xv7i6/SfA24k3aQTRyQgscmMbNQF5YhAc24IAW+fkLID6P8L7mTdQqsk0mLww7juBJjMpPlmRApAUq3qADEEciuRG828SmVQ3TQsbqSPKCn1D/Os6uCWBBsFeDy3OWrHhzxSkI3DzRyxqXqIIjTIkMaIiXPGGiyJDsVDmiSO/fVP1e5VZpcxIxCNSo6rlYVRlDuVokWoWex8ya0DB4T3KOowOWIYFgyMBbFiF8t3ULyAqhrAADfl0yarbbZ4hMjkyrV0BZ92xUAAn6DVnQTQbcbba79KNSeW5FqSroytRoimFlf0YUeQdEOpQO8MiRtg7Iyo/8pIIDcc8HnXL+rdK3W0IkEEgkVcI329MAPZc8CxWyP4wCmiWv3C5t+kCaWSOIKtTOgLKOCvnoaZYxyMbGRYDjg+w2TZFlaMo7tEZoywRSXKnE2QgYirI4Pwtq/0zfJC67ny2lJYyHDEuxk84mskRVPrb8w9K1ZNZDYesBN15sZlSSaVmUOiyYZsy48SEBgZ8gF473lkRoHPwT1ZioR5hKG7WbZCVDBcvzAi+ewIABN0uJ+nnaSiNTjDI34BuhE5s+WLNdzkgqq8xPZFNPwXsi0qsFYRRrYLCqJUKqmvibGyT7BU7ZEBz6j09J4nikGSOKI7fuCOQR3BHIIB0ASDqAgkZ2IWF2AmF+mKRu0gPYJJwG+T0T8UjA11LqUcETSysERQSWPYUCT/gCdL8ZIdkmFzAUb+DcITQxBJAByxKcBZCv5SuQ2fYr5gSaQny4j9yMg9LEZUZHYWZYrC4saoCTlr8sK/3Zp55ZH28jyTK0a+lLhRkxK00oIIyUuVqy+Nny10znqrtiT0/cErypJ29rxVi9xYNGtUvCe4MhiJBFbdGYHnFmC2L/vduOR9NNWgEx9T3Ddtoy/78qD/3C/Pa/wB+T2Pv7zuqP4EQNCrnPf3HEJ4+v+A0T1NAG3ce8kTFTDCSfUQzyGrHCtimJIv1Ua+R0E8T+JW6Ztwzrt1j57ykyMaJIWIquZJxv1jv20a8ZeJl2Gxm3LC/LX0r2yYkBF/ckX8hZ9tfNe73826k++bhzJOQzAOKWIITgQpUoEDBRTcEvVE2SHVfswEe/MnmMVMGPmwIW8o5F2jjbI8qgGHl9qjUEsBWmzxvvHkj+7Qu0fmOsbyL3qsnRa5B8sH1VXqRRZb0zw5sYo22p2keKHbgSD5K2MiF35ycEyem7PmsTxzoT4kkw3sb+W77TaHypRGpdgZI3dmYfEQD92YkEnkk6APs9jKJG2qxyeWtLkobNF9WMcisuIGAxVg4u0IBt20b6J0CWKCPb+WFiRCuMjqAeCJCVVnyBJLFW/m5og51JPubhptvuoQhfFhKzKqqyLHjTDg8K4BHqeNRYs1V3LbJvN//ADPYK0iPGTmCSpQpT/iKrZEl2tSQzNR5y0DN0/wo6FTBL5CKbVFmnmUc9gryLGFI7LgQLsexDfrlu/3nTsDW/wBmbMJw84YARLFljzI2TeUgsg+lFHcknp8MoZQym1YAg/MHkHQe9TU1NAGSBvKjTEXgtKboEKLaTtYB4Ce9futDdxyMQQ2ffGTyyGPbiMq9qp92C1XN++mjQvqXSgwLc9jl8ZYrwcF8plNcfCAb+Rs2CfuIlmULKiYswYK1yjIX2tE3Mr88kArRI5ttV9r0BUElAgu+b5OpVSTQtFTEHLJsPJJBZjmpY6NzAhuWJL9lI81yLHpWORUZVrvjfzNdyPmIAClfKCHLCKRlK8KbllkZCneykTkmu7gMNB524aP1H0s4smQMCy+nELIGdvY8PLXPpKgcEtwY8VWazIoGNnGRDR9UQXzJvbimfv7i9BdruX7KCC7WRCXUPkt5lQizu3c5NGym+XNHWzYt6RiyrESOEryS1gVSeXCDf/rs7Pw6A1H4sO3KruSGTt5sat/s1nEVDDvVx5A8mlogMkHUEdA8bCRD2ZCGH7EHn5cXpOVpI42ZTTEqsRViUDSOIkZxHGkTAFwxVmc8dzwdApvs7McaHZ57SZ7bPbSvkygcZwTOA3dL9YNsePbQdVR7APPIvkEH+h5H6HWW7cd/bSP4O++bjZK8m6iaViW4irgMwjf0OtZhQxta9R476MQ7jfgkYbWWqsiZ0r5+nynIB5IBYkfMjgAu9I8ES3HFKrpGIxlIrpZZFjVAFOZUH8RuCaIsEdtben+F3+9mN4W+7xyEqzEHNWVWFtkGIDJGKpiSLPA5YjuOoEcQ7VSG4vcOQR9QIBR/T/7ay+w3kh9e4jhUggrDHb8+4lkJAPt8H/2AtFEkahVCoo4VQAo/QAcfsNAdx42haVoNsRuJ1u44+SK4sn4AL49TL7fMaQvE3grdS9TYTb2SXa+UJzHK/liQKwDRlYsEIHHPprzF55J0aYx7d4Ggy8lWSZSkaxQKuXlTPVKSoikWipb3Y6A5uOibyYrJJMiOhzjhjFxhuf4kzL5jAglSq4Cj71evWynXdoyVLFMhyVit+XItqTkv4eYNqyWAy2aKPbMsZsXdg8j9NL/X5G2jndRDLP0yw2FMpCnF0JoeYoABJNGNST8C0AyDpm1Mby7hpUkiYJLEJ5EQPYxASJhmHLAplkzK6jv6RPCm0g30Ls8TIUYRnCaUc4IzrYf4kZmQkE8oeR2CXverpvt25m3KxYhFmeIj8KM36IWajQzYvuSLxY4gJebl0LxEYoVeOL/IY1BYiIQvGDZYhEpXEdevFFrLi2Rl0Bz/AND4QBg0y1X+daTt/wAXPv7/AD16l8OCqDIbFESRKwP6hcL99GctZOg4t9oG6STqm16cFgxDrNMqoFEjtYiV+bIs2VvkSfTQrwr4FO6cu7o8QkaVpSjFbyIHDACQ8WLySgRRyegvT1bqXiPcOgZgWlZTGwDYICilcyFJK4iiQOfpWu7PS7dFKooVaYJ6YwVHKrQvFaqhRAT5qNBvXqG32cMcanFAFVbs8sQEDMbOTE+/J5Olbo/VaieexW4nkkGXNq9iIqKqxGIgbBP7G21+IN6RDLzgxVlGRKgF/StsDxizLdXRAoUICA3Xdw+2jSBUNJEBCGGOTAowDJdKuVliwOSxuhZmLYhW66Mydym3jmO1kUmPy1kaV7/EVhXCojSMzd/MZFPMJ1V6f1fbbmaaoosfLSVVlUehsfUlYnGIOLtRyFUBSZFzMeFOv7bbgJNMimLNT5hGZDNeZFkZOhS6/nCi6Y6SfEThJzuNojEKzpOCjRhsTeYX0ciwwrEq6IaDDNgNS9Bik4bbx45HIGEAqfhYEIcsbGJEZJDBIY2LLlN3TbQhEVVAAUBQB2AAoAUB/wAtcg6HvvMfbOl4v5Qyq6J7ZR8KVA4QgUZZJWxBjZF7HoJqampoJqampoKW+6YJAeSLBBHFNxVEMDx+mlDqW1dAPMixRVv4aiyBNYRhnh7C/MnACnE/MI+a07raJKhSRFdG7qwBB9+QeO+g5hO1riI0cSAgYjJHaichgpE54snGQKQRxWqLdRt1YuxYghWJDEj1D0SKwSrIYBJSgH5TXDh4g8CFlc7Zypk4dWZqYBSLZgwdyOAFdig/l5J1zaRNxtj5e6Zml7jgmVhQYDMKpdg2QUsJRYYJRBOgON01d7OYWVBuIkieLOgGYGZmR/QGGQCD8RSwW2GYByKdZ8zyvNSEbGMqyuxlLAUZWmEcELhHJVLBbEfIE6F+GfD+7ng+8IFQNFcYnjDQvGKPlPDkTTH8QOgAFd2yJ146v0rcJFBH92SNRWLxsGUsqZrzOykAKrsaUC1Asiwwe4UeAIGlaTEuAZAGMYoH441eQYkV6o0UCgOADo70nxWxWyxwJRclrC2HwhyRElEn08yVXpvSM0tsRLCodFQhXBUpZUWSTGFByBoxyoBlTMCdYMbRKreXJS+oyMglPlpaoRNH5kgU0/tHGAp4+LIO47DqkUvEcgYgAkX6q9jR5o/PsdXNfP0fihtvOhA8uj+JaBSxxsnPcvGuWYrGPHhuGa+LG1+1HcRlgZJPQVJy9YrhQOASbHGRKAtV+YScg6v4whoQzJgZ45AIUcWJS4oxd7W6DZi8fLyIIUjS31LceXtY3lkeSJGEUgcERtZ8t4o9vHUk1c8OWBCd350N/wDxETcwna7mJZ5HYJFi+BZ/MKIbABQ5KrWPWuQGIALaeei+F/LcTTuJ9wAAH8sRonpCExxi8WZQAzWSe1hQFAL32fTvudpudsYd1ttucht5HURN5cgN+X/Li2RXvipQWcbOiP7NJ5ZHG4mjjhoqg2wKkilApGGMQJGbKlgvR7ohVi654aLP5sUkiNf5JfLIsi8CbQ2aOEgZCbIClmY0+m/abtCTHLMgkXhioJUkGmFKWxI9wSR3IZgC2gWU2aPE8SRj71GHBihJgSDlwuUpbIs5RmxUvlZI4PmGl0kxQwyGSXy9nIkquIgT5RkDAOikZiIqqnFloPItCiVV6650Pb9STzYJYnlTHFw3mxnE5BZEVsWBBYc3QdquyDzzrG133T91NuJRDuVaJXnUfBGgMqgYMAWTI5ELiMyCQa5B92Pircw7YbjfwrFCLt8qlVbGDyQchSR3RHdlNAA2cR/2i+NIz0Gbc7SUOsoESMAfzsEfgiwwXPuAQf21xX7T+sSvLBEdym528cK+SUvHsVJYe72pGXuAva60rS9emaIxGQiNsckHCkoKUlRxYFC6vgaBz+xGeROoO8SeY3k41QJAaWEM3LLjSk+rn5Ub13fq+/pQq8Yg8p2HpuhxZxGDcUezCypXXI/sA2iu24J4KtGcrogYzX79ve6NELroMu/LTUbVSzMw/MotqAPARslkN80yCvTKBoBXWZVWfbK7UUJ3Uh4BCoCiexCl3dlRh2KtgVMgpL3PUpN3J96b0OxJWuBFEo9MoJHBanCDkqEVu6qTa8bTuJd8/py+4xmNkusXn26eniiP4ig9wKB5W9DujbzyduigFaCFkIzJF0bTu+MhIVSRk062VWM6A107eBV/CURrkBxYoKsfDOgJFDyMmu8n4/EIKVeuravGqkggA4gZenlXKiz6vLzCDFaKEei5JBvmNFlFwlmwSwZQ6FgqZMaZFIcM5JVjXZQa9dd6mcYizZB7vzPUqEkEsyyKRZJT1FTiAtgtgqhY+yXqcidRXbYtiGLZWTiCwB4KXTWicgVZJAIVo/ozXB/sX8Ky/eRvChUFm5YWGVhYrGTzEbm6kVkZWQ3eJPeNBNTU1NBNTU1NBNTU1gDQZ0s+P+nwzbYJKisXdY4y10rN2JKU1WASoZcqC36tM2qXWOkpuYWhkvFq+E0QQQQQfoQDzY45BHGgQtt0xgoPk73eyKMfMEx2UKihSwRoyAR8CiFN0DZ41Z2sMsZhSc7gL94jMS7nCYxtdEfeEY5oyMyjMFlYrz7irvfs/wCpxyM216gCGHAmaYHsB6ikhBIHY4/t76MdC8CSWkm/nO5ljYMlFwqEEHszm6IBBodub4ABgfw7A1howwPNHkA0bcD+c2fWfV9dY2/hnbIKWICzZonk3dnnk/XvXHbRTU0FObpETimjVlqsSLUfUL8IP1AvQ7f+BtjMBntogV+FkXy2WxXDR4sOAOx9ho7qaDmnU/sO2735M0kQJJxapFHBAxJAYew5LcDHka0P9j8lKpbZtiQ3nLtmgnDBhyGhlCHizyKsDj311LU0HPfFvgHcbrcvuLgnClfJhnaUKFCgOvobGnNkjHn02SoKkLJtOruAsnStpIsajyULIIlb3/DE2PHscSa9xda65rT98T+YEZY8G+T2Brt7d/mPnoE7w5FvG3ayT9Oi2oAb8SKVCTlVq4RvWLANkd1B4sjQj7eOmTy7KM7aGSR8ykjRBmYRkBmUqvJVnSMk+xQfPXTtTQfD80bKaYEEexFEfsdeNfWvj/7Ndv1SP1/hzqKSZRbDv6WH5ls9rFexHN/PPjL7Ld501TJMqNDkFEqutMTdAISHugT8P76B0+yDoqIqThiGkidjYUqCrtH3xyxxYZJdHJW5xoOu82rGQgofUSziwzFb+AjsWJURY9mELC+FvnP2UdckEXkwAtMruccQysshgVC3qUhQ6sGeziJBSksCvWJpQ3IDMp4U3yy8BceO5A4vtKo7ZaDmv2rKUqRePNi8qUrf5Jo5AQ183diwfSI3PMmqCPigkokvEqHFgAn5IwhJIyZM4lb1FUylN+rTt4y6WNxtJgFUtw8ZA4ZgDgFYG1UIXkuxXnwLdAg8+n6q0hRYwR5oLKUQscXYL6bNsbCxYgURGkY/iPYbt5KmCtRCJWRAAzFJVLQohTG6gj8NaJuSUAbNp0ht/MyPmYEIm3ADFnLsWJVVajkT5hA4NFiLeTEi95v3eIqq35bhPSwdiWyIjFEMQrBmBFiR/NkLE4DXRum+G2fZqdsxnMXG4gmgWHcKTT/BYF5BXVXDWOAxUlGAx4K2cQ3kflIUCrJ6Y2by0JK5AqcGXlgQJVIZShHK3rpOubfZ7N5m7LMpFRExhjdKSDijd6UsVKHgcBccSg6ToJqampoMA6zqamgmpqaxoM6mpqaCampqaCampqaDGYur571rOsKTzf7azoMEXqt1PcNHEzL5fHJMjYKo9ySAe3y4/UataXeuSMQFY0wIKqhxAN8XMyk2ewVFDGzQ9wAbf9abBXKNIsn55WtD34j28ZAIHe2pqr4u40r4idcUWXjmgVCZVVhUTA8X8J7Vye50N6juJlaQgqkjUrsQkYX3Akk8wqWPsryvdm4QNa0Wz61JlK3QD+Y/OQuKk8wcenJXAK8Y3wDjtvGdkBomxuswR9ecLNWQeMiar340X23Wo3bEE3dUeG/ufGK9yQNc+KZIwpcBwxYhVquQXR1huq4M0hA7oaA1ai6k0VBXqyCPM9Cc2bAwUd+bWAX7vzYDo2uUf9oySumQr89wtftHLd/1Htpk2Xi9kZEkDAuAVEgNtZAJTBSxA/3Dd2SoB0n/AG971Z+lQuhvHcDLgr3jkBIDAGgePoeNBxXwt4hfZbpJ0F1auvsyMKdf3BPPsaPtrv3ROvJvY2eNZDCpIBbEu/xKfQG9LMqDhhfmNCwHqvXzXrsf2T+I5JomgYGkACMFPDAZKMgCAWCFxkR6oEq8jQPW5kr1NTstk4+pbauextS8hOIrKN05/D1y2PoKLvWgZTiJioMV+YAxKAR5G5GASkJsW7uexIbOr+IDJufIhJQxFWaQAAJdiLAk8kKWaNX4PmSH4UQlWJaPfSATSgwTRtHKFDvjiqo1FQrOwRUMZPDEcAJJoO0eE+hR7FBGFiExFrFGBcStxRf42Hp9UrcOy3V0NXev7RoyN5FQmjUCRbpZYwSWjZiALFkozViw9lZ75/4c+0SAnKeQbcrT7iWRjLLuTX8ONYhxGuYbGvSDwg9TDHjX7XoTswmxozSilUFaiQ/mdlJXI8Hy8hV+vsVINPgPfLPut3Nt8BtnKsAB6vMIBdjzalvzIV4YE2SX08a43/2ddk4XeSuDbNGMj3Y07G/f8wNnuGHfjXZNBNTU1NBNa59wqKWdgqjuWIAH6k8a2a8yRhhRAI+RF/UaCnteuQSXjNGa7gSKfcgH0seDWt/3+P8A0if3h/1143HSoZBTxRsPkyA/8xrzD0aBLwhiW++Mai/1oc6Db9/j/wBIn94f9dYG/j93T+8Na4OjwJ8EMS/7qKP+Q+g16bpcJyuKM5Cm9A5HyPHI/XQbF3aHs6mueGH9dY+/x/6RP7w/66rL4e2w7beEe38Jf+msf+je1/1aD/8AaT/poLj7pBVuovkWQL/TXtZARYNj5jSz03pGc84m2cQh9JgJjjsD1KykC+bUOCfaQD8pGg3Tdrv4oFWXYwTSBfUcYl5EcNBcKB9ZlvhaqhlQLh0C9YaQDuQPbnSe3SZm2Dv93RN1chRDFCx5L+XHdYYi0GXcgc8knVPebLdhZEXYbdgvmJG+EZNKg8pytqpLtxiAMbPFLZB9y0N67t5XiIixuiCCOTdDhicR73YPHatA+tdIdZkaDZQSqkRIBijX1llAAcmx6cuBxzdmgD63PRZDtJZE20Ee6suqJFGfMwJwjcsKpwMSwIIDWCK0CnvIJYWGQkioUkjggJYYkK10ig0SRgDZssAK8w7WSOK8LjZsrKMY2yGRcxKSJrJ7vmDa4MtDTZNt50fFdjFKgMYDkRhmBW3YqKFhuKAHHa/bX4n6PLJHHJtNtGGMchaOSKEm2SkU5dnDG6BxNEHuNAB2dyuHUTO1lVcIbGJsrTNUK0QMUkMjCvSa1naIaPlkMB3MbEC+wDSkCXI80IhEbFHLTj0rpYKuJNrFF6mEeMafApxQnuMiAGqqAoe1aB7Pp+7iijvZ7eZ/KjLXHGhViVWRSUpTj634UA5ULqyA2KBcygFN3eFVN0Gu324oODd57kq3OXPY1+r9MO72U+1TEmROD5ilAVOUf4gIjQZKLjTzSO1gC9G5tpu3ofcYVVniJULEQMZWzvK/ijCernH8oJ51ajfeOKfZRKDiXAwbIFo/MQZMosq0nJ7YEeqwdB8qfc2EmDAhgSCALYEWCMR72NPXgPovUIZY3j2nDlvVIMLGBU5MzDFcWajxZbjIgV9NRotC0C3XBA+Xbj/zxrB2i98F/oOf8DoONeHvCE+3iwKhpOZJjkpVi4+EeqmHCgrfAiscy0KbeFp33C2rLGVaGXs2RqVoyQCMiqkKWagwkwJXKSu5nZR98E4/2R/01n7on8i/3RoPm3xB4bkd41aVQQAVIYANxdjkAteSv7mZq9KsDrRJ4XVgR5sUUZ5fKZGIABYvQa2UAE5ADPNCABIPJ+ml26jsqj9hqGBT+Uf00Cn9mnSUg2zhCGBfhgytwFFLacZDktRK5s+NLQ04awqgCgKH01nQTU1NT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2" name="AutoShape 14" descr="data:image/jpeg;base64,/9j/4AAQSkZJRgABAQAAAQABAAD/2wCEAAkGBhQSEBUUExQWFRUWGB4YFxgXGCEZGxogHx0aIBocHBgaHiYeIR8mIB4aIi8gIycpLCwtHB4xNTAqNSYrLCkBCQoKBQUFDQUFDSkYEhgpKSkpKSkpKSkpKSkpKSkpKSkpKSkpKSkpKSkpKSkpKSkpKSkpKSkpKSkpKSkpKSkpKf/AABEIAOAA4QMBIgACEQEDEQH/xAAcAAACAgMBAQAAAAAAAAAAAAAFBgAEAQMHAgj/xABMEAACAgEDAgQDBgMDCQQIBwABAgMREgAEIQUxBhMiQTJRYQcUI0JxgTNSkRWSoSRDU1RicnOx0QiC0/AWY6OywdLU4RclNJOUorP/xAAUAQEAAAAAAAAAAAAAAAAAAAAA/8QAFBEBAAAAAAAAAAAAAAAAAAAAAP/aAAwDAQACEQMRAD8A7BvemSO+S7maIfyosRH9ZImb/HWiXos5vHezg+1pAQPrXkg/4/8ATVjo/UDMJSRWEzx+/IU0Dz/8OO+iGgDN0WeiF3s3I7tHCSO3IqJR8+4P/XbD0ycAht07fIiONSPqfSQT+wH00U1NAH/sSb/Xtx/c2/8A9PqyvTpAB/lEpI9ysXP61EP8K1f1NBpEbUQW9gAQKYGuTfIPz7D99Df7Em/17cf3dv8A/T6I73epDG8sjBURS7sewAFk/wBNDNvBNuQHlaSBCbSJDi9cUZWHqDf7CkAdiW9guDYP/rEp/aL/AMLWfuD/AOnl/pH/AOHqpP4cFExz7iN64bznkANdzHKzIfra8/rzrZ0jqDlmgnxM0SqzMgKo6sWCuoJNWUYFSTRHcggkJP0eRjf3rcL9F8of84tYforlr+97gD5Dyq//AMr/AMdFdTQDn6ScgRPOK7gMtH9bQn+hGhKv5kZfzp8T8IDYWSvpUPQPA9TGuOefQaZ9aZNspYORZAKji6DEX/Whf6aBQi2RC5NPuWAo8TuAePSO/Bf4jfCILYr315j6e7AET7m2xKr5zgkWT2bkGSiAD8KKWJvjTInSMiTJjRJJRR6TZsXdXfdiRyaHawaW9FO/lhnJJU01NkcbRGI4Hu736QAo7AKFJYmBwjkmfI0tzN6qDWQzZFVJuuORG5F+nQ37tIpLSPvFQMyFxuGeP0kizjbL2JsqoFi8zqx1CWlZUj88sgGIWkkUyJG4xJAWPhUUc+jI+qySw+GYMICLY+txbG/hYrYsng43+9++gDwKsikCd2CcMy7iS77AHB8h9F5diR8Fi98vwkFpFocs00np4FGQCQEFr9MQ9R4srfB7d9Ojl/iIrcUCRyP0Pcftqkvh1VK4SSrjZW2D4kk2R5qsQTZF3dHQBdxswxPqnpaDH71OuF2cnxkC5X+QUFBtiooDV1AMsSqpnyMsa/x5bCsyg36w5IQs1D1Hg+gEDRefo0wrF0YBiwDZJRxqwQWW75soaJJq7JFbnbHbxPLPG2MaeY/l06kp6yF9XmAF+fhsm2ZiSCoWRsOxJnUITRbcTAfM5ESjID8zH0/lUG714OwDyFw24HII/wApnxFX3US/uw9hitZE617bqWSBnAhYtjyGVPTYAEjIqgKRSgcd2BZmU6yvRPUG2wcZcv6aidiQbaOUji+SU9R5tizE6C6rXypcXwPxXNk+3xmjXNi6Ft2ClvURVOVeQkcks8hA49RKPI1AG/TXelHINXNns5yiiV41YKMjEp+LuxXMkBbvgqdWB0eM8uvmH5yev+gPA/YDQC4+ozs9RgsP0GIq6yc0MjQJwyq2ocq2qfXOs7rarG8rJiGtii2CtUyuxrkC5M1Cg4MMRQybdDPEX/6SZh3RGcfqgLD8y1yO+S18x30FL+2p/wDQv/dX/wAbU0nfdof9JJ/ei1NA+eHdtgkpPd9xMxr/AIrgf/1C39b9q0V1Q6PeD3/pZa5vjzH+mr+gmsBr1nU0E1NTS/vY/ve6aEk/d4APOVSR5kjgFY2Io4qlOy3TeYgPAYEPfiqRX2rkEMIpYnkog0sc0bvl+iKSQe4vRbYn8NeGWhVMbbjgEmz3q+/vqrJ4e25jEfkRhARSBQq8EGqFAiwprtwPlqptt8Y3IYERuxIPHoYXkhr29LNfyP8AQDmlrrmxkbdfgTiJpIRG4KFvTnw6MpGLrk1XY9Q4HfTLpcnjB6mDfww2wBawA3DEVjRPFX6iBx6DoPcm3GzeARvJhLL5biWV5RzHIQQ0rMysWVVFGiW5BJB0Vm6vCjiNpo1c8BGdQx/RSb1mKBZIqepVbn1LwQTktqfkK7/LVHqG1hggMce3jPmegRKigOTfxLwpUCyb9gdAY1NA+mdQ8jyttKjx0oSKR2DrJQ4XMdpKF4sBfNFqNHNBp3S2jKLsg/CcT+ze369xpbEYLGlBUoVvP4wKySNj8MI/PLVsa78DTLutqsiFHGSngj2I+RruD7jsRwdCPEUCpt2VQQZCkYCKGagRYRGBX0oGbGq4bjk6AbvTLkp24BkvAsTicGAyIARscfQVUgqo9TAkqGtJ11oz5dQIFVQv4ha+D7sq8ccH5WTQxLDvDmx2u5iRpWd5iCJIpNxKfUpxa4HcVf8AKy8WBps2fT4olxijSNfkihR/QDQBous7h1DIgN/KNqPypndP+XYfzEJrbHvt8SB93hrIAs0pWxxZVVRzd36WoVRvuAd1NAKSDdN8UsSA9wkTFh+ju9fPkx8/TWvf+FotwhTcNLMDXDOVAo2DjHitg0QSOKGjOpoFXw3D923T7R1UlYxJBNiAzRk4sjEfmQ4i/cEHTVpa6pMv9p7drULBFKZXNDHPDAFieAcGNfQHRc9Zj/LlJ/w0Zx8/iUY/1Ogvamlafx2FYKdtNGSLuZo4hy1DvIWs/p8vnr2niGVyD/DU1V7eSUNl2xkRwD8vh7kDQM2hniWdl2k3li5DGyoBRt2BVBRI7sVH76HAswAk3zIBwfLjEQv2BaYSNlyLXK7Bv3Gruy6TCxV/MecimBaZnW+KbAHy74sELx7VoAP9gv8A6vL/APyE/wDl1NOlazoK+0gKKQefU7cf7TswH+Olt/EG6XZffCNu8flCbAZqxBUMAGJIvn5cn5d9NmkzY9egaF9vuR6VDuoJsmONIpcsgRyudAj3Q/ynQXofGNfxUVaxBKyX6mRZMbkVF4Rlawx471WiUXiCIg55RV3Mi0o4B/iC4+x/m0q9Rh6UwkaRilymN2LuwyhXyySbZVxzBLemyAWur1Zfwk6MI4tzFES2SqiGJ2RfN+MRSq0hDSL2KKKHHOOgckkBAIIIIsEcgj53pMg3inc7tlMgSSdBlixXOJPLkKlAQCSipTUSVPzXQ7Z72eB6qZWO6EIPkssZTPDzXVYhEc7Vg6kE3y4Ax17+9B0eQRMuXrkHIRsi9nzK8yCT4yQ1xiwC1EMAbdp1wZKknpZgCp7jsLDMPSHvmvkV+et+/wBrzkFDBiAwoEjuMxlxYsXd+kHjSbs+rZxkKqzJ6QU9OcT0MQwJOXFc2BS2rMOdE+m+KtsHG3tQpxUIQQwJW6wemI4a/SDasSOb0DFtpA0KhCxBj4aqPaubqm+hqj8tBUWSRtyVJ9UUcS5MQMyjEn1LXGaH0g+/F2NetkDtd1gi/wCSTjKMrbBZWYsQKFBXyLfIY96NCtPl50IVTUdtgVrzJXOKFiRdRIHdieaaM8mtA0O4RLPAUe2h/R2M17hgRlYiU16Usc8Ei3IDXfbDgEHQvxLvYpWWFpBgGHnJVswv4MeO/wBOSCaskavJ1OeQ4wbcxp7Sz+ha7emEfiE/RvLFHvfGg3eKYM9lOOxEbMpsDFlGSNZIAIYKbJA40R28wdFYXTAMLFGiLHGhW38NguJNxK+4dTkoeljQ+xWFaWx7M2TD+bRnQTS34i3VS/xfJxQBZDVIXzZ29QKkhYa+gY6PbneJGAXdUB92ND+p0j+OYHkSVUv8SdYGqyRntyE45oB5LOI7XoCnQNuk3mpOsc2Yi3ADRCgJY8aIJKk/htZAUG+3J0Sm6NtkpVqEvWIjkaG6AAAEbLftwNa+nQJDJuZD6UjWOMcCgkUQYHg/+sYe3bt7nS5UwSCR1MzgSMmXqSipVVqiAnp9Qr1W3BOgV9j4h3RiiNyM0scEjPG8dIJZSgBWXzbsBqx9wqkC8tXOh+NZZYyWcoVWInODzAS9ikaOSMuSVayIwFxYflOmI+GlSPCJYihq43jUA0xZQHjAIIYlsiHIJJ7nQ3qXS0ds5RuIDSKcCHQBQ62rqrFeHcW2PxXSn1AN0ni0gLjJtnyYqCzSRDvGBfoerMsQFkX5i13GsL1PdTWIpNoWF2sM/qADMpOTQuOGUr8A5BF2NZg8KwyMZI3jaN5Y3IVQwKRRBFiDZEVkqsT7gY17hfk8CykzIVVY5VEOUTJgkLTNJMuLKrq2LvGMDWKrY9IGgP7TppbIHbwecrWxO4d3Bqgxk8oPZUccjihxXBBelzhaWfy+K5ub98pDZ/8APz0p+D+kzyTQTTeaM0kmmaOV1jZ/Mj8tGCPi1XLwbBAA7caJb5dyeoErJJHEZVjBLsV5gsqsOOFE9pC9h7Fc0QZht5SCGkTt+WOv/edh/hqqfDiZZZsD2OIRQR7AgJyB9b9rvSl0XxVjtIMt2JHl20xRi6sXlBQqgBBPmKGopR71zxrf1B5cd6FllVpJIDGGM6BFZ4g5EuZUJ6zYiwKgG+eQDUPDsNkkObFUZGxr5BMsQPkAKHtWhHUejiKQGNDjIcaOLYuAxVgXYGmFj4rVsSAMntj2O3wjRSSSqhSSzMTQ75MSxP1PJ99Vuqzcwp7vKK+mAaQk/slfqRoKn9jt8v8A2p/8PU0arU0GnfboRRPIQSEUtSgkmhdADkn6DSjtuiREqxj3XmHyGkkCkKzQKVVcZfVj6jxjVm+96cdwtowxDcH0ngH6H6HQsdPABJ2sY/4RAb+pCcfvoFKfwfEIpFy3yx4siqRK5IZYVILQEu0dRAYNzTN9Kv8AV9+kk4aOXbhURTGrOElLoZaRI3C0H9KFi1Yh1AF5Bwh3AYkUwIq7Ugc/JqxP7E1r3LCrAhgGB4IIsH9joOfdP2EkL7aJFmjijjjQQvFlkTLIJGZtufuvC4MWYMaojFms3egb+SDEYQ1O4dnCvGpBKxx2FMiozRorAHBWLBQAcjpk/sCIWYsoCb/hHAXzZMdGMm+bKk6V+qqwl86OFuoFaRzF+CaRslDuJFhlKm/QENGx6boha8UbfZCUK0ccc7UzSrUbqmRzYuhEmPxAE+nNkB5YAjOu9ITcejCXcMVYDzlhhxUnlizReaqD5iOrF3dEl9p1OeYrKNu0U8q4RpLz5C/E8kwUiiT5dR2GNJ8PqK3dnsSJgsbFkBL7mZjbSyAALHxVAfEQtKuIUCmNBzXpv2KTYNJNMr5MG8qKJV4+aF2xU8tXpB+GyvIBWT7IIQVddxM0DjJyFhLD3Ui4WLLzVdx9fbql607ZayHsGNenGro/o3JPqH6dwToEro3hEbKZ9xHLupbRkXzsJkHuCoiHmKCwBOIF++mDZeJrFyxMi2QZI2E0QI4YF09Sgc8uige9HjVzbqkUpjVcA1sF4ANY2yKPbn1XXNcG71v3GyU+r4WHZgar9ux/fQbNtukkUNGyup7MpDA1weRx31t0B3XTCJchlGxAHnxG2Y/KaHDAr8mOVc8p31leuvAa3gVE9twliE88Z5EmI9viJXtTkmtBW6ru8txibAyjjHuCGdRICDxTBgp78lDxQOsbFFghjbymMUkcbkRRlgsgGWRSMFvUceVU0V576o9dXDcGRpI1UMsqB2CeYqhCEVqNkSLkfpgLo2CsfU626jbMrqkYHmUXWxSr2IsE3ZvgD9wFN+qqYShimUzzJlnC6CpJUWmYgC8CFIv299D9467qF7SPJGkRQyhgrSxLICcgTZLIwIq7/TRvq7SybcNgpCtHOCjWSI2SSsce5ClRRbkj9qUuyh8yCTbMWWV1lpXLI1tEAwHIAwDEUAPTXA7A3aXuseJDBu0jJixcIFjNiWQs7K3l80cRixFdsiSoGj6uDdEccH6frpd8RbOZprjgWdHhMVO4VUYtYZwfUV7fAC3HHtoPW66ntjLP5kElwFFaVYi2RYRkKjRXISM0sUP3AJ1tkhhkZ4FnYMRbRly2QIB7SWSKIyCns3PfQHceGnUb29uZpXhTDcAqGlMccQ8s04kBLpl3r6ji7G5gn++bdljZdt+AzO1tMGx3C4ngn3iV3LcA+4ZmUDss00CE+WsyKLOBwc13pHtWPvy63rZB1gveME3Fgn0AWCQRZk57e3zGrPUW/Bf/AHSP3IoD9SeNa+kX5fP87gfoGYD9uOPpoMDetwfu8v8AWPj/ANprzJ1NwL+7zH6Dyye/y8zRDU0A49Ukzx+7TVjllcVHn4f4vf3+WtcCu248x4mAC4R8pSg0XJp7skAcXQUfM6K6wRoM6mpqaAS+5MiFDGXJZxyAEADsFJLAg8AHgMfeqOtA6Yyhm8vbx/LywQ36l/T7cVx879tedvtmliQKsWIUgtJHn79lFj5dzxdcGtaYtqFtRAJmX05RyViTd8kIqgWbEdkd8bOgL7F0yKrNme+JcNXb3+LjgcnV7QvZzMCMpABwMJFOV37O1ZfL4T2/c1vEUpkKwA0rEeaRXK8fh8+zWAx9lPtkCAm43P3gsMsduAPUDzMSa4I5EfsKIMhvsouTb99SIF2qlGMaoLsAcABe5JNKPfigLOtU8relFocGyPa+w/7ouxXyPsaqwTky5gSAKaVSKUmqA5s9h2FAMy3ZAAAhtLWNsV/Gla3ocB6ANtVEIoAs98QOTrR4h3x223wiUvI4bBVtmY0WY0pDEk96I5bkjvq0OoEKzWMV7XQyoi2sfoTx3y0t9Y8xSk4YmVgNvAsgtfMlKjI8HhAhkYAchOeQDoOQ7n7Qd5t91E+4irEj0nJPMris86QC2/hgCxyvJGuzdG+1bYbkDCamsBlKkY2QLsiitkcj/DVXpfhba7HZofu8e4mlKAM9O0rtVEuwalu3OIpVDGiRyude+yJJ91A7LFtDmM22lhXH/CYARvkVUMC4NkkDgaDo8mTTs4UVFGyoSD6maiaPsBgBxd2e1c7jOs6RMjZI5VwRzko9QP6Xjz2Nj56xvNq6bfytsKahGhJsIOBmbNnEc1dkgD3sKX2ldf8A7M28EqKzFAY0UdmNLQcgWFGIJogmivGV6Bu631yLax+ZKQBfawCfdiL74qGY/RTql0XfpvIRuNtggkLZWgbOjXqxIv39/f8AQ65R4T8Jbrrznfb+aSOIWkSIuF2BbJfATtz6siOTQ10Pwv06Tpx8iSpI3GfnqoT1AItMi9lAAUH2AUc2aDf1bo8kETLtVdo3VkeFCFEYYEF4CSChF2IwSpxoBSbNTp27Mqh0wwZhKrNdhCxLoSSD6QsgC0Mcbq1W3Qi9LPXujSROdxtiwBP+UQqocSKT62Re4l7E4/GBRBOJAHemofIjDCjgoK1VcCxX07VoQ3QI9sn4JZecY09OKM/oBHpyIQM1AkhQSAAAANjrIYxJHunkEoXy8UjK+rs/wWVo5d+QNVp9wZUBVpJB5jRsCAn+aeiAyBgxJUEEUCW4oaDZtdikm45gKYxhVkBIalxKjNacGpDYuuPfmiH3aX/Nbi64qRA4H0tCjX+pOhfhuJVkPDZP5j5HKiPwVUgnghlVT39vrpe3e38hpJfvHlrJNOuEEYilKiUyO5f1F8PLcFioARnrmrBpk3u9X4okofmiHmAj/daSNgf0DaxuOrSKpJlRKvmTaygCvrnR4B4B54/cN03xNIIIT+IDHL5c0ciMZHH3fzmAytgyglhVhvLKgnIHW3p/jGSR4IwFczRxHzl/hqxM4k598vKpAOGJPsOQ3jc7ncYYMjoGyZ0jCqeGAX1bhnVlamvHgqPkdGNtJuFRQYYuBWKSnsOwGUYHb2v99At/1eFGyk24JYbo5i8gdu3ADVkAy2eOA1AXd6JbFhLM6LHuPKS1847hgrMtBlVfNz4JK2RVow+RIEG6uF/iRyp72UyH96PID9yNWNtvUkvy3V64OJBr35rt++g/UXjgdVMm5X0PISrGQBVKhiwfImsweAa/prM3RFkGLbl2kDY5ssOYagwHEQo40eK4rQHtTQXa9ElQHHeTMQfzhHHzphiGquKDLwe/Y6ubNtxlUqxFeadGYE/K42Br++dBe1NTU0AGPahooyYy4KkHADKg1gFywIX6Dv8A89m2oms3g59KEmz3P+cBH7J2ruaoatnOfIVc6FEN5kRK1yTzQBFcd6+ZPY4ilXBmjKhQbLI1oeasoymvf4e9Dn5BejgWBXd1SkUsXAORAsm8rN8d8jf01UXprFLa/Mk9TDn0llNrfyXgD34/bW3q26EkGIs5uiH0GiCwzrIGxiG7Xq0TcoUj1BSfpdijwL5ojuPlzY0A+MFgVBHJOLdySfTwjEdk7nsRRHetawpxB4DKAF5BxLlKDAE+7RtxdYd6I1u2SjIYi1KsQQSewXggd7LdntryN/LxHLmkfq9RVWN2BTCUJioII9RX61Qu+dBW3Q9KKmWGAo80AaqyEI4WhfHY2eNCekRPMNpI7n8WORkj9ASMsI1UAi2zETzGsjyZOKAAZN8FBaZygjipyx59KjIkmgVqgeSR76HpEU223RneMn+FLIcykhywEnNHJWwxyAPwgglToLgQ7iaCT4UgJkA/2mR46+XAdu10R372N6b1Sbcbllmi8upmEQKsrCON7ZvVw4YrB6xQ/FoXgxNmITZU2yIkskSRTqsZuixvJZVBYliuDcm+SdWNxvo9mrS7h85pOAiKWZq+GKGMepjyTwOSWY4jhQIdR6l5Qs4oorJ5Dios0APdiePkOe98aHf2rDMFR5IZ0kdoyoS+fLd8SjFrtFc/PtwQToZ4f6zHuQfvcoTcsxU7ZpPLaC7xUJavkUq35LZNicTWt3UPCQDGTbSLEVdZCFRAMkNgv6bIrJSAUJDMC3J0E2/hwSxCbcvLDuJQSAkzoIOMkRI1YRkxqB3U5EOSKYjV8wNPsovOOE0kSBmXinKgmu/GXYWf30r7tY5Ttmlz/wAmkk2uUSPIj8pahBEz5UiDIUMhIpLAUzFv9zLIwABTK0ijPxtlw0zgH0oiZkKe5IumxGgP7abNQ3se3Y2PY8EiiOR9DrYNYjQKAB2Aoa9aBU6vA22eNIiRHJIWjpb8p6OSivyOCzAEcMGF04Cbun7Z12wM1K+aMQWsJiwajITVBfSWBPY1fbV3xV08y7clVyeI+aq/z4g5J3FF0LpftlftoLuHiaXbNGHeNsZssmcspV3UkGyTmISBf5v1DBb6eMJQ4gZUjEiNifNOTtG2S05YoVUNWN+peBRGr43mzVnY+TGz/wAQuojZr9PqzAJuq5+Q1W6f1eOMZMWVJHGDYNicy5S/TaUq0cqUUO16KS9ZgVlVpolZiQoLqCcSQ1C+aIIPyIOg9QQQu3nIEZuwdaPax8Q/UjVBvCO3C4opipVRcGPpCyeahCta2r8iwfl241uTZbSYl1SCQ5WWARjlQ5yHN0R9eRrcOjRj4c05v0yOo738OVftWgH9U8HxTxsjPICyToGsEr50iyFhx3VlXH5AUb1rj8Ksu7WZZqRSWKBWDEsJMlLCTApk5YAoSDxlQAG/qG4eEqkbySyvZSI+XyoIyZmIBCLkoJyvlRyTR9ybLcyoRJKkd36Yg3HyBmJyPtyqodBV8WdI88x5bcbmMLIrx2oNtjiQXIqip5BscV9KG92m5hhZ2RpWH3ViITmzMk34tXiWPlBBk1ZUTQ50t7aWbb9R8iLcxSO4FklVkfEnNVXy2BIsH1vYtyLHpDrs+uO2WA80g15bERyA/I36b7nFgjAex0GnZdcQdQZHyiabbQyIki4kkHcGQE1jkq4WMjQGmbQ87qcgfgLz3DSjge/ZSCfp2+ut2xRgCCuIskW5fub4J7Aew7DiqrQWtTU1NAChYCCPKRV9PoEg9Ba+CxsZe1Cx/wAqtttqJaVPMN+lh6io+i1a/wDds/XQ/bbiRYIaEgJjjGJW1BCi8yoyX29/27687QEjJCGHfOEgQWKv8MWe/PGZ4rIc0FvqLYNtgGJDTfnJuvJlIF9+4Bt7/wCWr262tg0e/HPw9+eB3sGufkNBetbgNDFKJA/lbiIlkGK0xEb9yeyyM3exXzGj+622agXVMrf3WVv/AIVoK42GIc2Xyy9PAsHsLAB4HAJN8nVff7pIW82ditHy4wtsXLBDSRoC5a1b0CzQY9uxbXPIYhvt7jyY2EjVZ9ECyFKB9juZg7Eg8xR48aAr0SCTeuZpQF2obKKIMGMjXfmSsvoYKeFVbWwWtqVtNU8CupVgGU9wRYP6jVfbPbsFOKRejEAVdKf2ABAA47nuK0O6v1RiWjRxCqFfN3DEAJypwQN8Tsp7ngBgfVwpDXvusQbSRY40XzHAxRFuRqP8q+ogDuTwCVsjkidF8Pv5x3e6Oc5FRr3WBCACq+xdqGbjv2FDv46dD5YI2kBN3lNuGZCT/wB4GVhdmqVf5TR1nf8AUmhdRuN9BEWIKxqgDsCaxGbsW591QHQUvtB+zqLqURIqPcqKjlruP5Hrkof6qeR8iJ8H/ZluIYfL3u9kkQH0wwsVRAOAomYedjX5VKAc971b6f1l5JcGl3AslO4ZhQkOYVNuFs4D0/7XbXmXrO5++fdopmFE4tKAxciKOTBlEKlLVm5tz6RwCa0E6l4ZHTX+8bSN32zL5e62aZMGB486NOTmOMgB6hZ72Sy+H49tgJNmsPlSWxeOvUQa9hzyCDzwR9eKO06nvA/lOsTSBSQrkx5gd2SRQyuLKgjCMrfIAI1WleNGkZo5enyyctMuJidv5mdQ0d2AMpVVmFDnsAYB1YK+EwER/KWZcX7D0m7vkcEA/K9XtBOj9SO4R4ZgokCjIp8Dqw4dOW4I9rNH3PB0R6czUUYNaGgzfmHcEHIk8cEn3vQWzrgngPqk206lP01jYhlkkiBfGwoy8sMx+FwqN8hTE8XrvevlP7VeouvXt1Ij06yKFZTRGMaLX7VR/fQdpk6PK8O3RIy2TKj8fBHIu9UuSxvhJVaruyBxdaLeGdvNDM4k28jeeSzTWlJiXBR7YNjfrXEEEzN2AOl/wd9tWwljH3iYQTubdWVggPYBXoqFoD4iO+niTxZs1NNutuO3eZB37fm9+f6HQKXT+ksG2wl2q+WwMT5qKJZJJZPwsa9TrBZbgGEAAcX4jlMe3VYhgVHqCIyp5eC+VQVTw8hQ0Lb1TAGw2ms+M9nxW5ha/wCR1c/uFJI/XtoDH1mLdzstJvI8sEIcMi5o5K+WQKbFWtyW4sAjIqAo/ZlPPuFnG8B80FQJQHjZ1Fgp6qKmJwykRkKGvvds7edI1NYjTswdfWP+8GK/WxxyPlz72fR4olKxoIwe6p6V7Vwq8Lx8q7DSGrPDutztW3OUccIlAMedXZpzZrgVRBYgj4VAzBo3HTh95aV2idfRijABgwb4hfAbgUwosTR4C1V8SudtNFvEa41cR7lS1gI4AMi38JQ4M1UCoJPIB0G8LE+THMxIBUKFdrJJod7Le+Q4oAx4D1MXYOpdfh222keUWAjs1c9kLeWSSPVyEA98hVdgDGDrOhnRNkw2UMUwJbylVwxLG8RYLEkmu1k2avVzabfBcbJAJqyzGvkWdmJP1vQb9TU1NAA2yqdtCiglvKUkK+CqGX4n9seDQIPbgUCRjyCaexItEGVvw/cY0opHHsC1DtRNnVfpK47TboaISKMHMelTgCOB/FayPSKHHsasP4n+0HZ7Jvx5j5oshMPMlHHAUfwojVH1c0RY50F/xj1zbwbCY7mWSNZo2jVnXksykALEtEkd7qqHxVo54V6wN1s4JwQfMQMa+fuPlYNg17g6+WfH/jZ+p7nzTaxIMYkYhio9yTxyx5NcDge2uj/9nnxWR5mzkJxsvEeaBNZIT2F45KOOfN72NB3GUnE13rj9fbSV4ZmWOJnjsuY9rto8vVZMYkDGuaudmb6KTfyeNI3StnIIfOBKkb4cdz5UZ+7Ue9kopY8/8q0DB1Anb7YxxfiTSZLEHFh5Hza3AoBbyZq7KDXsNCJdt/Zu3SWRW3Uik2RQILWzsi+7M1kknIljyBS6YVjvclmHKoAnA4s29N3s0tj/AGAfc1YfYoTkyhjdgsLI7dr7dh20Arp243W4QO6rtkYfCLeX2INsoVPfjFj9QdL3UPEkW2klj20aBx8UshJZmDAMMmt3oEAcntXAXT7rkO3ml2zFXUySQyqHVj6ZCZGKtQYkE3akrzaMaoghXM8qymRJZFYtYaONvWxBzPcrVifIEY+lqAPw4gnm+8+c0zTSLKrtaonwojBThhiSi40ymsST3I0Q6Xug+6XdBJVy3B7gMAGezaqO4jLAspIFmxYN+4tqsm/cyKTHuZ8o7UEMA0YBDhrrFMgaBF6Bl3E/3mJcZArEloZuLhmqlBUdhZaNkPe8SW8zRnw71v7zEc1wmjYxzxnnBxVgH3Ughlb3VlP00M3nRhtQZc3eLjzgatVChA9irCqAHJtmQXZKAHSNnKjpPFbTKAjKG43EStyrFjRlQMWRyebIshmIDZvehx7XebfcQr5as5ilClsKcekiNfQpLiMZcC6sEkFWhYVDFgoDNVkDk12s+9c6pTCLdQBeWjlTJWAPbghg1elhYI97H0Ot/TXYxLkSWApiyYEkcE4+1nnjj5cVoN00yopZiFVQSxJoADuSTwAPnr408U70Tb7cyjkSTyOOQeC7EcgkdtfU3jnxAkMaQlyrTsE9IYtjfrKheSa44sgkGiAa+dfEfgfcNvG8jbsscz3CGOI9TIMQXWO/U6iq4sfInQJ2vpv7EPEaT9LjRyolhYwiyAzKKKEDvVEJ+qa5j4V+wndbtM5JUgW6plZmvixVKprkGmNEEdwa7D0X7LodvtV25md1Uc5JCwstkzBXiYfFdZZEcc8A6Bp6tv8AyIWkxyIoBbqySAovmhZFmjQs86HwdHYSxyyOWlLEtVlAKPpRSfSAKFj4qsi6rOz8JQxpgC7JiylC1IysCCGRQFIonuPr350uQdWk2CSebLK+3SVolkkQSiEhvTm0ZEhQoyjzGJxYOG7qNA+stij76X9p4fCFFVnkSIhQJmDAAY1wAC5UAANISR3BJ71ofF7SsqojAEqM8Mlaw5NfiCvhHe6HJFWRd2fUJZh/k4UR9/OcWpvn0KpHmf79qvYgvyNAt+M9syzM9c4sEpcj6gCxHF5EDAcmyQByB5Y7wt4fm6iFfdAjahTxYDzMzSWSVAKKB5f8NgCUWiaNbd7vZNxuCF3O5MMbEZKwUzFKDBFjUIIgWosyuzEDEqBkS3TvFZRHiyBWGTy1nxyio1ULuzxgSpYQknml/MxUAzbHoUcLBkMvpUqA00jrR+au5BP+0QT355OiOhW3l3WQzWIJxZBYv37YcqBXvme/bjkroJqampoFDpMRmhhoGhCgAOS4gotWbBQdwRWb/NU7/NHjreNL1Lds/B851A/lCsVVf2UAftr6m2qEwoBZ9AJVWwUWAcpJPisj8o9j2I5HMPtK+ySTebj71tWiBfibP8JWcdmj75WOCT3IuzZoOGXxph6V9oG+20KwQz4RKwcKEQjIMGDElCScgDZPsPlq11j7ON3t4vMbynFXSShnAHqJw4bGrN1Xv7i6/SfA24k3aQTRyQgscmMbNQF5YhAc24IAW+fkLID6P8L7mTdQqsk0mLww7juBJjMpPlmRApAUq3qADEEciuRG828SmVQ3TQsbqSPKCn1D/Os6uCWBBsFeDy3OWrHhzxSkI3DzRyxqXqIIjTIkMaIiXPGGiyJDsVDmiSO/fVP1e5VZpcxIxCNSo6rlYVRlDuVokWoWex8ya0DB4T3KOowOWIYFgyMBbFiF8t3ULyAqhrAADfl0yarbbZ4hMjkyrV0BZ92xUAAn6DVnQTQbcbba79KNSeW5FqSroytRoimFlf0YUeQdEOpQO8MiRtg7Iyo/8pIIDcc8HnXL+rdK3W0IkEEgkVcI329MAPZc8CxWyP4wCmiWv3C5t+kCaWSOIKtTOgLKOCvnoaZYxyMbGRYDjg+w2TZFlaMo7tEZoywRSXKnE2QgYirI4Pwtq/0zfJC67ny2lJYyHDEuxk84mskRVPrb8w9K1ZNZDYesBN15sZlSSaVmUOiyYZsy48SEBgZ8gF473lkRoHPwT1ZioR5hKG7WbZCVDBcvzAi+ewIABN0uJ+nnaSiNTjDI34BuhE5s+WLNdzkgqq8xPZFNPwXsi0qsFYRRrYLCqJUKqmvibGyT7BU7ZEBz6j09J4nikGSOKI7fuCOQR3BHIIB0ASDqAgkZ2IWF2AmF+mKRu0gPYJJwG+T0T8UjA11LqUcETSysERQSWPYUCT/gCdL8ZIdkmFzAUb+DcITQxBJAByxKcBZCv5SuQ2fYr5gSaQny4j9yMg9LEZUZHYWZYrC4saoCTlr8sK/3Zp55ZH28jyTK0a+lLhRkxK00oIIyUuVqy+Nny10znqrtiT0/cErypJ29rxVi9xYNGtUvCe4MhiJBFbdGYHnFmC2L/vduOR9NNWgEx9T3Ddtoy/78qD/3C/Pa/wB+T2Pv7zuqP4EQNCrnPf3HEJ4+v+A0T1NAG3ce8kTFTDCSfUQzyGrHCtimJIv1Ua+R0E8T+JW6Ztwzrt1j57ykyMaJIWIquZJxv1jv20a8ZeJl2Gxm3LC/LX0r2yYkBF/ckX8hZ9tfNe73826k++bhzJOQzAOKWIITgQpUoEDBRTcEvVE2SHVfswEe/MnmMVMGPmwIW8o5F2jjbI8qgGHl9qjUEsBWmzxvvHkj+7Qu0fmOsbyL3qsnRa5B8sH1VXqRRZb0zw5sYo22p2keKHbgSD5K2MiF35ycEyem7PmsTxzoT4kkw3sb+W77TaHypRGpdgZI3dmYfEQD92YkEnkk6APs9jKJG2qxyeWtLkobNF9WMcisuIGAxVg4u0IBt20b6J0CWKCPb+WFiRCuMjqAeCJCVVnyBJLFW/m5og51JPubhptvuoQhfFhKzKqqyLHjTDg8K4BHqeNRYs1V3LbJvN//ADPYK0iPGTmCSpQpT/iKrZEl2tSQzNR5y0DN0/wo6FTBL5CKbVFmnmUc9gryLGFI7LgQLsexDfrlu/3nTsDW/wBmbMJw84YARLFljzI2TeUgsg+lFHcknp8MoZQym1YAg/MHkHQe9TU1NAGSBvKjTEXgtKboEKLaTtYB4Ce9futDdxyMQQ2ffGTyyGPbiMq9qp92C1XN++mjQvqXSgwLc9jl8ZYrwcF8plNcfCAb+Rs2CfuIlmULKiYswYK1yjIX2tE3Mr88kArRI5ttV9r0BUElAgu+b5OpVSTQtFTEHLJsPJJBZjmpY6NzAhuWJL9lI81yLHpWORUZVrvjfzNdyPmIAClfKCHLCKRlK8KbllkZCneykTkmu7gMNB524aP1H0s4smQMCy+nELIGdvY8PLXPpKgcEtwY8VWazIoGNnGRDR9UQXzJvbimfv7i9BdruX7KCC7WRCXUPkt5lQizu3c5NGym+XNHWzYt6RiyrESOEryS1gVSeXCDf/rs7Pw6A1H4sO3KruSGTt5sat/s1nEVDDvVx5A8mlogMkHUEdA8bCRD2ZCGH7EHn5cXpOVpI42ZTTEqsRViUDSOIkZxHGkTAFwxVmc8dzwdApvs7McaHZ57SZ7bPbSvkygcZwTOA3dL9YNsePbQdVR7APPIvkEH+h5H6HWW7cd/bSP4O++bjZK8m6iaViW4irgMwjf0OtZhQxta9R476MQ7jfgkYbWWqsiZ0r5+nynIB5IBYkfMjgAu9I8ES3HFKrpGIxlIrpZZFjVAFOZUH8RuCaIsEdtben+F3+9mN4W+7xyEqzEHNWVWFtkGIDJGKpiSLPA5YjuOoEcQ7VSG4vcOQR9QIBR/T/7ay+w3kh9e4jhUggrDHb8+4lkJAPt8H/2AtFEkahVCoo4VQAo/QAcfsNAdx42haVoNsRuJ1u44+SK4sn4AL49TL7fMaQvE3grdS9TYTb2SXa+UJzHK/liQKwDRlYsEIHHPprzF55J0aYx7d4Ggy8lWSZSkaxQKuXlTPVKSoikWipb3Y6A5uOibyYrJJMiOhzjhjFxhuf4kzL5jAglSq4Cj71evWynXdoyVLFMhyVit+XItqTkv4eYNqyWAy2aKPbMsZsXdg8j9NL/X5G2jndRDLP0yw2FMpCnF0JoeYoABJNGNST8C0AyDpm1Mby7hpUkiYJLEJ5EQPYxASJhmHLAplkzK6jv6RPCm0g30Ls8TIUYRnCaUc4IzrYf4kZmQkE8oeR2CXverpvt25m3KxYhFmeIj8KM36IWajQzYvuSLxY4gJebl0LxEYoVeOL/IY1BYiIQvGDZYhEpXEdevFFrLi2Rl0Bz/AND4QBg0y1X+daTt/wAXPv7/AD16l8OCqDIbFESRKwP6hcL99GctZOg4t9oG6STqm16cFgxDrNMqoFEjtYiV+bIs2VvkSfTQrwr4FO6cu7o8QkaVpSjFbyIHDACQ8WLySgRRyegvT1bqXiPcOgZgWlZTGwDYICilcyFJK4iiQOfpWu7PS7dFKooVaYJ6YwVHKrQvFaqhRAT5qNBvXqG32cMcanFAFVbs8sQEDMbOTE+/J5Olbo/VaieexW4nkkGXNq9iIqKqxGIgbBP7G21+IN6RDLzgxVlGRKgF/StsDxizLdXRAoUICA3Xdw+2jSBUNJEBCGGOTAowDJdKuVliwOSxuhZmLYhW66Mydym3jmO1kUmPy1kaV7/EVhXCojSMzd/MZFPMJ1V6f1fbbmaaoosfLSVVlUehsfUlYnGIOLtRyFUBSZFzMeFOv7bbgJNMimLNT5hGZDNeZFkZOhS6/nCi6Y6SfEThJzuNojEKzpOCjRhsTeYX0ciwwrEq6IaDDNgNS9Bik4bbx45HIGEAqfhYEIcsbGJEZJDBIY2LLlN3TbQhEVVAAUBQB2AAoAUB/wAtcg6HvvMfbOl4v5Qyq6J7ZR8KVA4QgUZZJWxBjZF7HoJqampoJqampoKW+6YJAeSLBBHFNxVEMDx+mlDqW1dAPMixRVv4aiyBNYRhnh7C/MnACnE/MI+a07raJKhSRFdG7qwBB9+QeO+g5hO1riI0cSAgYjJHaichgpE54snGQKQRxWqLdRt1YuxYghWJDEj1D0SKwSrIYBJSgH5TXDh4g8CFlc7Zypk4dWZqYBSLZgwdyOAFdig/l5J1zaRNxtj5e6Zml7jgmVhQYDMKpdg2QUsJRYYJRBOgON01d7OYWVBuIkieLOgGYGZmR/QGGQCD8RSwW2GYByKdZ8zyvNSEbGMqyuxlLAUZWmEcELhHJVLBbEfIE6F+GfD+7ng+8IFQNFcYnjDQvGKPlPDkTTH8QOgAFd2yJ146v0rcJFBH92SNRWLxsGUsqZrzOykAKrsaUC1Asiwwe4UeAIGlaTEuAZAGMYoH441eQYkV6o0UCgOADo70nxWxWyxwJRclrC2HwhyRElEn08yVXpvSM0tsRLCodFQhXBUpZUWSTGFByBoxyoBlTMCdYMbRKreXJS+oyMglPlpaoRNH5kgU0/tHGAp4+LIO47DqkUvEcgYgAkX6q9jR5o/PsdXNfP0fihtvOhA8uj+JaBSxxsnPcvGuWYrGPHhuGa+LG1+1HcRlgZJPQVJy9YrhQOASbHGRKAtV+YScg6v4whoQzJgZ45AIUcWJS4oxd7W6DZi8fLyIIUjS31LceXtY3lkeSJGEUgcERtZ8t4o9vHUk1c8OWBCd350N/wDxETcwna7mJZ5HYJFi+BZ/MKIbABQ5KrWPWuQGIALaeei+F/LcTTuJ9wAAH8sRonpCExxi8WZQAzWSe1hQFAL32fTvudpudsYd1ttucht5HURN5cgN+X/Li2RXvipQWcbOiP7NJ5ZHG4mjjhoqg2wKkilApGGMQJGbKlgvR7ohVi654aLP5sUkiNf5JfLIsi8CbQ2aOEgZCbIClmY0+m/abtCTHLMgkXhioJUkGmFKWxI9wSR3IZgC2gWU2aPE8SRj71GHBihJgSDlwuUpbIs5RmxUvlZI4PmGl0kxQwyGSXy9nIkquIgT5RkDAOikZiIqqnFloPItCiVV6650Pb9STzYJYnlTHFw3mxnE5BZEVsWBBYc3QdquyDzzrG133T91NuJRDuVaJXnUfBGgMqgYMAWTI5ELiMyCQa5B92Pircw7YbjfwrFCLt8qlVbGDyQchSR3RHdlNAA2cR/2i+NIz0Gbc7SUOsoESMAfzsEfgiwwXPuAQf21xX7T+sSvLBEdym528cK+SUvHsVJYe72pGXuAva60rS9emaIxGQiNsckHCkoKUlRxYFC6vgaBz+xGeROoO8SeY3k41QJAaWEM3LLjSk+rn5Ub13fq+/pQq8Yg8p2HpuhxZxGDcUezCypXXI/sA2iu24J4KtGcrogYzX79ve6NELroMu/LTUbVSzMw/MotqAPARslkN80yCvTKBoBXWZVWfbK7UUJ3Uh4BCoCiexCl3dlRh2KtgVMgpL3PUpN3J96b0OxJWuBFEo9MoJHBanCDkqEVu6qTa8bTuJd8/py+4xmNkusXn26eniiP4ig9wKB5W9DujbzyduigFaCFkIzJF0bTu+MhIVSRk062VWM6A107eBV/CURrkBxYoKsfDOgJFDyMmu8n4/EIKVeuravGqkggA4gZenlXKiz6vLzCDFaKEei5JBvmNFlFwlmwSwZQ6FgqZMaZFIcM5JVjXZQa9dd6mcYizZB7vzPUqEkEsyyKRZJT1FTiAtgtgqhY+yXqcidRXbYtiGLZWTiCwB4KXTWicgVZJAIVo/ozXB/sX8Ky/eRvChUFm5YWGVhYrGTzEbm6kVkZWQ3eJPeNBNTU1NBNTU1NBNTU1gDQZ0s+P+nwzbYJKisXdY4y10rN2JKU1WASoZcqC36tM2qXWOkpuYWhkvFq+E0QQQQQfoQDzY45BHGgQtt0xgoPk73eyKMfMEx2UKihSwRoyAR8CiFN0DZ41Z2sMsZhSc7gL94jMS7nCYxtdEfeEY5oyMyjMFlYrz7irvfs/wCpxyM216gCGHAmaYHsB6ikhBIHY4/t76MdC8CSWkm/nO5ljYMlFwqEEHszm6IBBodub4ABgfw7A1howwPNHkA0bcD+c2fWfV9dY2/hnbIKWICzZonk3dnnk/XvXHbRTU0FObpETimjVlqsSLUfUL8IP1AvQ7f+BtjMBntogV+FkXy2WxXDR4sOAOx9ho7qaDmnU/sO2735M0kQJJxapFHBAxJAYew5LcDHka0P9j8lKpbZtiQ3nLtmgnDBhyGhlCHizyKsDj311LU0HPfFvgHcbrcvuLgnClfJhnaUKFCgOvobGnNkjHn02SoKkLJtOruAsnStpIsajyULIIlb3/DE2PHscSa9xda65rT98T+YEZY8G+T2Brt7d/mPnoE7w5FvG3ayT9Oi2oAb8SKVCTlVq4RvWLANkd1B4sjQj7eOmTy7KM7aGSR8ykjRBmYRkBmUqvJVnSMk+xQfPXTtTQfD80bKaYEEexFEfsdeNfWvj/7Ndv1SP1/hzqKSZRbDv6WH5ls9rFexHN/PPjL7Ld501TJMqNDkFEqutMTdAISHugT8P76B0+yDoqIqThiGkidjYUqCrtH3xyxxYZJdHJW5xoOu82rGQgofUSziwzFb+AjsWJURY9mELC+FvnP2UdckEXkwAtMruccQysshgVC3qUhQ6sGeziJBSksCvWJpQ3IDMp4U3yy8BceO5A4vtKo7ZaDmv2rKUqRePNi8qUrf5Jo5AQ183diwfSI3PMmqCPigkokvEqHFgAn5IwhJIyZM4lb1FUylN+rTt4y6WNxtJgFUtw8ZA4ZgDgFYG1UIXkuxXnwLdAg8+n6q0hRYwR5oLKUQscXYL6bNsbCxYgURGkY/iPYbt5KmCtRCJWRAAzFJVLQohTG6gj8NaJuSUAbNp0ht/MyPmYEIm3ADFnLsWJVVajkT5hA4NFiLeTEi95v3eIqq35bhPSwdiWyIjFEMQrBmBFiR/NkLE4DXRum+G2fZqdsxnMXG4gmgWHcKTT/BYF5BXVXDWOAxUlGAx4K2cQ3kflIUCrJ6Y2by0JK5AqcGXlgQJVIZShHK3rpOubfZ7N5m7LMpFRExhjdKSDijd6UsVKHgcBccSg6ToJqampoMA6zqamgmpqaxoM6mpqaCampqaCampqaDGYur571rOsKTzf7azoMEXqt1PcNHEzL5fHJMjYKo9ySAe3y4/UataXeuSMQFY0wIKqhxAN8XMyk2ewVFDGzQ9wAbf9abBXKNIsn55WtD34j28ZAIHe2pqr4u40r4idcUWXjmgVCZVVhUTA8X8J7Vye50N6juJlaQgqkjUrsQkYX3Akk8wqWPsryvdm4QNa0Wz61JlK3QD+Y/OQuKk8wcenJXAK8Y3wDjtvGdkBomxuswR9ecLNWQeMiar340X23Wo3bEE3dUeG/ufGK9yQNc+KZIwpcBwxYhVquQXR1huq4M0hA7oaA1ai6k0VBXqyCPM9Cc2bAwUd+bWAX7vzYDo2uUf9oySumQr89wtftHLd/1Htpk2Xi9kZEkDAuAVEgNtZAJTBSxA/3Dd2SoB0n/AG971Z+lQuhvHcDLgr3jkBIDAGgePoeNBxXwt4hfZbpJ0F1auvsyMKdf3BPPsaPtrv3ROvJvY2eNZDCpIBbEu/xKfQG9LMqDhhfmNCwHqvXzXrsf2T+I5JomgYGkACMFPDAZKMgCAWCFxkR6oEq8jQPW5kr1NTstk4+pbauextS8hOIrKN05/D1y2PoKLvWgZTiJioMV+YAxKAR5G5GASkJsW7uexIbOr+IDJufIhJQxFWaQAAJdiLAk8kKWaNX4PmSH4UQlWJaPfSATSgwTRtHKFDvjiqo1FQrOwRUMZPDEcAJJoO0eE+hR7FBGFiExFrFGBcStxRf42Hp9UrcOy3V0NXev7RoyN5FQmjUCRbpZYwSWjZiALFkozViw9lZ75/4c+0SAnKeQbcrT7iWRjLLuTX8ONYhxGuYbGvSDwg9TDHjX7XoTswmxozSilUFaiQ/mdlJXI8Hy8hV+vsVINPgPfLPut3Nt8BtnKsAB6vMIBdjzalvzIV4YE2SX08a43/2ddk4XeSuDbNGMj3Y07G/f8wNnuGHfjXZNBNTU1NBNa59wqKWdgqjuWIAH6k8a2a8yRhhRAI+RF/UaCnteuQSXjNGa7gSKfcgH0seDWt/3+P8A0if3h/1143HSoZBTxRsPkyA/8xrzD0aBLwhiW++Mai/1oc6Db9/j/wBIn94f9dYG/j93T+8Na4OjwJ8EMS/7qKP+Q+g16bpcJyuKM5Cm9A5HyPHI/XQbF3aHs6mueGH9dY+/x/6RP7w/66rL4e2w7beEe38Jf+msf+je1/1aD/8AaT/poLj7pBVuovkWQL/TXtZARYNj5jSz03pGc84m2cQh9JgJjjsD1KykC+bUOCfaQD8pGg3Tdrv4oFWXYwTSBfUcYl5EcNBcKB9ZlvhaqhlQLh0C9YaQDuQPbnSe3SZm2Dv93RN1chRDFCx5L+XHdYYi0GXcgc8knVPebLdhZEXYbdgvmJG+EZNKg8pytqpLtxiAMbPFLZB9y0N67t5XiIixuiCCOTdDhicR73YPHatA+tdIdZkaDZQSqkRIBijX1llAAcmx6cuBxzdmgD63PRZDtJZE20Ee6suqJFGfMwJwjcsKpwMSwIIDWCK0CnvIJYWGQkioUkjggJYYkK10ig0SRgDZssAK8w7WSOK8LjZsrKMY2yGRcxKSJrJ7vmDa4MtDTZNt50fFdjFKgMYDkRhmBW3YqKFhuKAHHa/bX4n6PLJHHJtNtGGMchaOSKEm2SkU5dnDG6BxNEHuNAB2dyuHUTO1lVcIbGJsrTNUK0QMUkMjCvSa1naIaPlkMB3MbEC+wDSkCXI80IhEbFHLTj0rpYKuJNrFF6mEeMafApxQnuMiAGqqAoe1aB7Pp+7iijvZ7eZ/KjLXHGhViVWRSUpTj634UA5ULqyA2KBcygFN3eFVN0Gu324oODd57kq3OXPY1+r9MO72U+1TEmROD5ilAVOUf4gIjQZKLjTzSO1gC9G5tpu3ofcYVVniJULEQMZWzvK/ijCernH8oJ51ajfeOKfZRKDiXAwbIFo/MQZMosq0nJ7YEeqwdB8qfc2EmDAhgSCALYEWCMR72NPXgPovUIZY3j2nDlvVIMLGBU5MzDFcWajxZbjIgV9NRotC0C3XBA+Xbj/zxrB2i98F/oOf8DoONeHvCE+3iwKhpOZJjkpVi4+EeqmHCgrfAiscy0KbeFp33C2rLGVaGXs2RqVoyQCMiqkKWagwkwJXKSu5nZR98E4/2R/01n7on8i/3RoPm3xB4bkd41aVQQAVIYANxdjkAteSv7mZq9KsDrRJ4XVgR5sUUZ5fKZGIABYvQa2UAE5ADPNCABIPJ+ml26jsqj9hqGBT+Uf00Cn9mnSUg2zhCGBfhgytwFFLacZDktRK5s+NLQ04awqgCgKH01nQTU1NT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4" name="AutoShape 16" descr="data:image/jpeg;base64,/9j/4AAQSkZJRgABAQAAAQABAAD/2wCEAAkGBhQSEBUUExQWFRUWGB4YFxgXGCEZGxogHx0aIBocHBgaHiYeIR8mIB4aIi8gIycpLCwtHB4xNTAqNSYrLCkBCQoKBQUFDQUFDSkYEhgpKSkpKSkpKSkpKSkpKSkpKSkpKSkpKSkpKSkpKSkpKSkpKSkpKSkpKSkpKSkpKSkpKf/AABEIAOAA4QMBIgACEQEDEQH/xAAcAAACAgMBAQAAAAAAAAAAAAAFBgAEAQMHAgj/xABMEAACAgEDAgQDBgMDCQQIBwABAgMREgAEIQUxBhMiQTJRYQcUI0JxgTNSkRWSoSRDU1RicnOx0QiC0/AWY6OywdLU4RclNJOUorP/xAAUAQEAAAAAAAAAAAAAAAAAAAAA/8QAFBEBAAAAAAAAAAAAAAAAAAAAAP/aAAwDAQACEQMRAD8A7BvemSO+S7maIfyosRH9ZImb/HWiXos5vHezg+1pAQPrXkg/4/8ATVjo/UDMJSRWEzx+/IU0Dz/8OO+iGgDN0WeiF3s3I7tHCSO3IqJR8+4P/XbD0ycAht07fIiONSPqfSQT+wH00U1NAH/sSb/Xtx/c2/8A9PqyvTpAB/lEpI9ysXP61EP8K1f1NBpEbUQW9gAQKYGuTfIPz7D99Df7Em/17cf3dv8A/T6I73epDG8sjBURS7sewAFk/wBNDNvBNuQHlaSBCbSJDi9cUZWHqDf7CkAdiW9guDYP/rEp/aL/AMLWfuD/AOnl/pH/AOHqpP4cFExz7iN64bznkANdzHKzIfra8/rzrZ0jqDlmgnxM0SqzMgKo6sWCuoJNWUYFSTRHcggkJP0eRjf3rcL9F8of84tYforlr+97gD5Dyq//AMr/AMdFdTQDn6ScgRPOK7gMtH9bQn+hGhKv5kZfzp8T8IDYWSvpUPQPA9TGuOefQaZ9aZNspYORZAKji6DEX/Whf6aBQi2RC5NPuWAo8TuAePSO/Bf4jfCILYr315j6e7AET7m2xKr5zgkWT2bkGSiAD8KKWJvjTInSMiTJjRJJRR6TZsXdXfdiRyaHawaW9FO/lhnJJU01NkcbRGI4Hu736QAo7AKFJYmBwjkmfI0tzN6qDWQzZFVJuuORG5F+nQ37tIpLSPvFQMyFxuGeP0kizjbL2JsqoFi8zqx1CWlZUj88sgGIWkkUyJG4xJAWPhUUc+jI+qySw+GYMICLY+txbG/hYrYsng43+9++gDwKsikCd2CcMy7iS77AHB8h9F5diR8Fi98vwkFpFocs00np4FGQCQEFr9MQ9R4srfB7d9Ojl/iIrcUCRyP0Pcftqkvh1VK4SSrjZW2D4kk2R5qsQTZF3dHQBdxswxPqnpaDH71OuF2cnxkC5X+QUFBtiooDV1AMsSqpnyMsa/x5bCsyg36w5IQs1D1Hg+gEDRefo0wrF0YBiwDZJRxqwQWW75soaJJq7JFbnbHbxPLPG2MaeY/l06kp6yF9XmAF+fhsm2ZiSCoWRsOxJnUITRbcTAfM5ESjID8zH0/lUG714OwDyFw24HII/wApnxFX3US/uw9hitZE617bqWSBnAhYtjyGVPTYAEjIqgKRSgcd2BZmU6yvRPUG2wcZcv6aidiQbaOUji+SU9R5tizE6C6rXypcXwPxXNk+3xmjXNi6Ft2ClvURVOVeQkcks8hA49RKPI1AG/TXelHINXNns5yiiV41YKMjEp+LuxXMkBbvgqdWB0eM8uvmH5yev+gPA/YDQC4+ozs9RgsP0GIq6yc0MjQJwyq2ocq2qfXOs7rarG8rJiGtii2CtUyuxrkC5M1Cg4MMRQybdDPEX/6SZh3RGcfqgLD8y1yO+S18x30FL+2p/wDQv/dX/wAbU0nfdof9JJ/ei1NA+eHdtgkpPd9xMxr/AIrgf/1C39b9q0V1Q6PeD3/pZa5vjzH+mr+gmsBr1nU0E1NTS/vY/ve6aEk/d4APOVSR5kjgFY2Io4qlOy3TeYgPAYEPfiqRX2rkEMIpYnkog0sc0bvl+iKSQe4vRbYn8NeGWhVMbbjgEmz3q+/vqrJ4e25jEfkRhARSBQq8EGqFAiwprtwPlqptt8Y3IYERuxIPHoYXkhr29LNfyP8AQDmlrrmxkbdfgTiJpIRG4KFvTnw6MpGLrk1XY9Q4HfTLpcnjB6mDfww2wBawA3DEVjRPFX6iBx6DoPcm3GzeARvJhLL5biWV5RzHIQQ0rMysWVVFGiW5BJB0Vm6vCjiNpo1c8BGdQx/RSb1mKBZIqepVbn1LwQTktqfkK7/LVHqG1hggMce3jPmegRKigOTfxLwpUCyb9gdAY1NA+mdQ8jyttKjx0oSKR2DrJQ4XMdpKF4sBfNFqNHNBp3S2jKLsg/CcT+ze369xpbEYLGlBUoVvP4wKySNj8MI/PLVsa78DTLutqsiFHGSngj2I+RruD7jsRwdCPEUCpt2VQQZCkYCKGagRYRGBX0oGbGq4bjk6AbvTLkp24BkvAsTicGAyIARscfQVUgqo9TAkqGtJ11oz5dQIFVQv4ha+D7sq8ccH5WTQxLDvDmx2u5iRpWd5iCJIpNxKfUpxa4HcVf8AKy8WBps2fT4olxijSNfkihR/QDQBous7h1DIgN/KNqPypndP+XYfzEJrbHvt8SB93hrIAs0pWxxZVVRzd36WoVRvuAd1NAKSDdN8UsSA9wkTFh+ju9fPkx8/TWvf+FotwhTcNLMDXDOVAo2DjHitg0QSOKGjOpoFXw3D923T7R1UlYxJBNiAzRk4sjEfmQ4i/cEHTVpa6pMv9p7drULBFKZXNDHPDAFieAcGNfQHRc9Zj/LlJ/w0Zx8/iUY/1Ogvamlafx2FYKdtNGSLuZo4hy1DvIWs/p8vnr2niGVyD/DU1V7eSUNl2xkRwD8vh7kDQM2hniWdl2k3li5DGyoBRt2BVBRI7sVH76HAswAk3zIBwfLjEQv2BaYSNlyLXK7Bv3Gruy6TCxV/MecimBaZnW+KbAHy74sELx7VoAP9gv8A6vL/APyE/wDl1NOlazoK+0gKKQefU7cf7TswH+Olt/EG6XZffCNu8flCbAZqxBUMAGJIvn5cn5d9NmkzY9egaF9vuR6VDuoJsmONIpcsgRyudAj3Q/ynQXofGNfxUVaxBKyX6mRZMbkVF4Rlawx471WiUXiCIg55RV3Mi0o4B/iC4+x/m0q9Rh6UwkaRilymN2LuwyhXyySbZVxzBLemyAWur1Zfwk6MI4tzFES2SqiGJ2RfN+MRSq0hDSL2KKKHHOOgckkBAIIIIsEcgj53pMg3inc7tlMgSSdBlixXOJPLkKlAQCSipTUSVPzXQ7Z72eB6qZWO6EIPkssZTPDzXVYhEc7Vg6kE3y4Ax17+9B0eQRMuXrkHIRsi9nzK8yCT4yQ1xiwC1EMAbdp1wZKknpZgCp7jsLDMPSHvmvkV+et+/wBrzkFDBiAwoEjuMxlxYsXd+kHjSbs+rZxkKqzJ6QU9OcT0MQwJOXFc2BS2rMOdE+m+KtsHG3tQpxUIQQwJW6wemI4a/SDasSOb0DFtpA0KhCxBj4aqPaubqm+hqj8tBUWSRtyVJ9UUcS5MQMyjEn1LXGaH0g+/F2NetkDtd1gi/wCSTjKMrbBZWYsQKFBXyLfIY96NCtPl50IVTUdtgVrzJXOKFiRdRIHdieaaM8mtA0O4RLPAUe2h/R2M17hgRlYiU16Usc8Ei3IDXfbDgEHQvxLvYpWWFpBgGHnJVswv4MeO/wBOSCaskavJ1OeQ4wbcxp7Sz+ha7emEfiE/RvLFHvfGg3eKYM9lOOxEbMpsDFlGSNZIAIYKbJA40R28wdFYXTAMLFGiLHGhW38NguJNxK+4dTkoeljQ+xWFaWx7M2TD+bRnQTS34i3VS/xfJxQBZDVIXzZ29QKkhYa+gY6PbneJGAXdUB92ND+p0j+OYHkSVUv8SdYGqyRntyE45oB5LOI7XoCnQNuk3mpOsc2Yi3ADRCgJY8aIJKk/htZAUG+3J0Sm6NtkpVqEvWIjkaG6AAAEbLftwNa+nQJDJuZD6UjWOMcCgkUQYHg/+sYe3bt7nS5UwSCR1MzgSMmXqSipVVqiAnp9Qr1W3BOgV9j4h3RiiNyM0scEjPG8dIJZSgBWXzbsBqx9wqkC8tXOh+NZZYyWcoVWInODzAS9ikaOSMuSVayIwFxYflOmI+GlSPCJYihq43jUA0xZQHjAIIYlsiHIJJ7nQ3qXS0ds5RuIDSKcCHQBQ62rqrFeHcW2PxXSn1AN0ni0gLjJtnyYqCzSRDvGBfoerMsQFkX5i13GsL1PdTWIpNoWF2sM/qADMpOTQuOGUr8A5BF2NZg8KwyMZI3jaN5Y3IVQwKRRBFiDZEVkqsT7gY17hfk8CykzIVVY5VEOUTJgkLTNJMuLKrq2LvGMDWKrY9IGgP7TppbIHbwecrWxO4d3Bqgxk8oPZUccjihxXBBelzhaWfy+K5ub98pDZ/8APz0p+D+kzyTQTTeaM0kmmaOV1jZ/Mj8tGCPi1XLwbBAA7caJb5dyeoErJJHEZVjBLsV5gsqsOOFE9pC9h7Fc0QZht5SCGkTt+WOv/edh/hqqfDiZZZsD2OIRQR7AgJyB9b9rvSl0XxVjtIMt2JHl20xRi6sXlBQqgBBPmKGopR71zxrf1B5cd6FllVpJIDGGM6BFZ4g5EuZUJ6zYiwKgG+eQDUPDsNkkObFUZGxr5BMsQPkAKHtWhHUejiKQGNDjIcaOLYuAxVgXYGmFj4rVsSAMntj2O3wjRSSSqhSSzMTQ75MSxP1PJ99Vuqzcwp7vKK+mAaQk/slfqRoKn9jt8v8A2p/8PU0arU0GnfboRRPIQSEUtSgkmhdADkn6DSjtuiREqxj3XmHyGkkCkKzQKVVcZfVj6jxjVm+96cdwtowxDcH0ngH6H6HQsdPABJ2sY/4RAb+pCcfvoFKfwfEIpFy3yx4siqRK5IZYVILQEu0dRAYNzTN9Kv8AV9+kk4aOXbhURTGrOElLoZaRI3C0H9KFi1Yh1AF5Bwh3AYkUwIq7Ugc/JqxP7E1r3LCrAhgGB4IIsH9joOfdP2EkL7aJFmjijjjQQvFlkTLIJGZtufuvC4MWYMaojFms3egb+SDEYQ1O4dnCvGpBKxx2FMiozRorAHBWLBQAcjpk/sCIWYsoCb/hHAXzZMdGMm+bKk6V+qqwl86OFuoFaRzF+CaRslDuJFhlKm/QENGx6boha8UbfZCUK0ccc7UzSrUbqmRzYuhEmPxAE+nNkB5YAjOu9ITcejCXcMVYDzlhhxUnlizReaqD5iOrF3dEl9p1OeYrKNu0U8q4RpLz5C/E8kwUiiT5dR2GNJ8PqK3dnsSJgsbFkBL7mZjbSyAALHxVAfEQtKuIUCmNBzXpv2KTYNJNMr5MG8qKJV4+aF2xU8tXpB+GyvIBWT7IIQVddxM0DjJyFhLD3Ui4WLLzVdx9fbql607ZayHsGNenGro/o3JPqH6dwToEro3hEbKZ9xHLupbRkXzsJkHuCoiHmKCwBOIF++mDZeJrFyxMi2QZI2E0QI4YF09Sgc8uige9HjVzbqkUpjVcA1sF4ANY2yKPbn1XXNcG71v3GyU+r4WHZgar9ux/fQbNtukkUNGyup7MpDA1weRx31t0B3XTCJchlGxAHnxG2Y/KaHDAr8mOVc8p31leuvAa3gVE9twliE88Z5EmI9viJXtTkmtBW6ru8txibAyjjHuCGdRICDxTBgp78lDxQOsbFFghjbymMUkcbkRRlgsgGWRSMFvUceVU0V576o9dXDcGRpI1UMsqB2CeYqhCEVqNkSLkfpgLo2CsfU626jbMrqkYHmUXWxSr2IsE3ZvgD9wFN+qqYShimUzzJlnC6CpJUWmYgC8CFIv299D9467qF7SPJGkRQyhgrSxLICcgTZLIwIq7/TRvq7SybcNgpCtHOCjWSI2SSsce5ClRRbkj9qUuyh8yCTbMWWV1lpXLI1tEAwHIAwDEUAPTXA7A3aXuseJDBu0jJixcIFjNiWQs7K3l80cRixFdsiSoGj6uDdEccH6frpd8RbOZprjgWdHhMVO4VUYtYZwfUV7fAC3HHtoPW66ntjLP5kElwFFaVYi2RYRkKjRXISM0sUP3AJ1tkhhkZ4FnYMRbRly2QIB7SWSKIyCns3PfQHceGnUb29uZpXhTDcAqGlMccQ8s04kBLpl3r6ji7G5gn++bdljZdt+AzO1tMGx3C4ngn3iV3LcA+4ZmUDss00CE+WsyKLOBwc13pHtWPvy63rZB1gveME3Fgn0AWCQRZk57e3zGrPUW/Bf/AHSP3IoD9SeNa+kX5fP87gfoGYD9uOPpoMDetwfu8v8AWPj/ANprzJ1NwL+7zH6Dyye/y8zRDU0A49Ukzx+7TVjllcVHn4f4vf3+WtcCu248x4mAC4R8pSg0XJp7skAcXQUfM6K6wRoM6mpqaAS+5MiFDGXJZxyAEADsFJLAg8AHgMfeqOtA6Yyhm8vbx/LywQ36l/T7cVx879tedvtmliQKsWIUgtJHn79lFj5dzxdcGtaYtqFtRAJmX05RyViTd8kIqgWbEdkd8bOgL7F0yKrNme+JcNXb3+LjgcnV7QvZzMCMpABwMJFOV37O1ZfL4T2/c1vEUpkKwA0rEeaRXK8fh8+zWAx9lPtkCAm43P3gsMsduAPUDzMSa4I5EfsKIMhvsouTb99SIF2qlGMaoLsAcABe5JNKPfigLOtU8relFocGyPa+w/7ouxXyPsaqwTky5gSAKaVSKUmqA5s9h2FAMy3ZAAAhtLWNsV/Gla3ocB6ANtVEIoAs98QOTrR4h3x223wiUvI4bBVtmY0WY0pDEk96I5bkjvq0OoEKzWMV7XQyoi2sfoTx3y0t9Y8xSk4YmVgNvAsgtfMlKjI8HhAhkYAchOeQDoOQ7n7Qd5t91E+4irEj0nJPMris86QC2/hgCxyvJGuzdG+1bYbkDCamsBlKkY2QLsiitkcj/DVXpfhba7HZofu8e4mlKAM9O0rtVEuwalu3OIpVDGiRyude+yJJ91A7LFtDmM22lhXH/CYARvkVUMC4NkkDgaDo8mTTs4UVFGyoSD6maiaPsBgBxd2e1c7jOs6RMjZI5VwRzko9QP6Xjz2Nj56xvNq6bfytsKahGhJsIOBmbNnEc1dkgD3sKX2ldf8A7M28EqKzFAY0UdmNLQcgWFGIJogmivGV6Bu631yLax+ZKQBfawCfdiL74qGY/RTql0XfpvIRuNtggkLZWgbOjXqxIv39/f8AQ65R4T8Jbrrznfb+aSOIWkSIuF2BbJfATtz6siOTQ10Pwv06Tpx8iSpI3GfnqoT1AItMi9lAAUH2AUc2aDf1bo8kETLtVdo3VkeFCFEYYEF4CSChF2IwSpxoBSbNTp27Mqh0wwZhKrNdhCxLoSSD6QsgC0Mcbq1W3Qi9LPXujSROdxtiwBP+UQqocSKT62Re4l7E4/GBRBOJAHemofIjDCjgoK1VcCxX07VoQ3QI9sn4JZecY09OKM/oBHpyIQM1AkhQSAAAANjrIYxJHunkEoXy8UjK+rs/wWVo5d+QNVp9wZUBVpJB5jRsCAn+aeiAyBgxJUEEUCW4oaDZtdikm45gKYxhVkBIalxKjNacGpDYuuPfmiH3aX/Nbi64qRA4H0tCjX+pOhfhuJVkPDZP5j5HKiPwVUgnghlVT39vrpe3e38hpJfvHlrJNOuEEYilKiUyO5f1F8PLcFioARnrmrBpk3u9X4okofmiHmAj/daSNgf0DaxuOrSKpJlRKvmTaygCvrnR4B4B54/cN03xNIIIT+IDHL5c0ciMZHH3fzmAytgyglhVhvLKgnIHW3p/jGSR4IwFczRxHzl/hqxM4k598vKpAOGJPsOQ3jc7ncYYMjoGyZ0jCqeGAX1bhnVlamvHgqPkdGNtJuFRQYYuBWKSnsOwGUYHb2v99At/1eFGyk24JYbo5i8gdu3ADVkAy2eOA1AXd6JbFhLM6LHuPKS1847hgrMtBlVfNz4JK2RVow+RIEG6uF/iRyp72UyH96PID9yNWNtvUkvy3V64OJBr35rt++g/UXjgdVMm5X0PISrGQBVKhiwfImsweAa/prM3RFkGLbl2kDY5ssOYagwHEQo40eK4rQHtTQXa9ElQHHeTMQfzhHHzphiGquKDLwe/Y6ubNtxlUqxFeadGYE/K42Br++dBe1NTU0AGPahooyYy4KkHADKg1gFywIX6Dv8A89m2oms3g59KEmz3P+cBH7J2ruaoatnOfIVc6FEN5kRK1yTzQBFcd6+ZPY4ilXBmjKhQbLI1oeasoymvf4e9Dn5BejgWBXd1SkUsXAORAsm8rN8d8jf01UXprFLa/Mk9TDn0llNrfyXgD34/bW3q26EkGIs5uiH0GiCwzrIGxiG7Xq0TcoUj1BSfpdijwL5ojuPlzY0A+MFgVBHJOLdySfTwjEdk7nsRRHetawpxB4DKAF5BxLlKDAE+7RtxdYd6I1u2SjIYi1KsQQSewXggd7LdntryN/LxHLmkfq9RVWN2BTCUJioII9RX61Qu+dBW3Q9KKmWGAo80AaqyEI4WhfHY2eNCekRPMNpI7n8WORkj9ASMsI1UAi2zETzGsjyZOKAAZN8FBaZygjipyx59KjIkmgVqgeSR76HpEU223RneMn+FLIcykhywEnNHJWwxyAPwgglToLgQ7iaCT4UgJkA/2mR46+XAdu10R372N6b1Sbcbllmi8upmEQKsrCON7ZvVw4YrB6xQ/FoXgxNmITZU2yIkskSRTqsZuixvJZVBYliuDcm+SdWNxvo9mrS7h85pOAiKWZq+GKGMepjyTwOSWY4jhQIdR6l5Qs4oorJ5Dios0APdiePkOe98aHf2rDMFR5IZ0kdoyoS+fLd8SjFrtFc/PtwQToZ4f6zHuQfvcoTcsxU7ZpPLaC7xUJavkUq35LZNicTWt3UPCQDGTbSLEVdZCFRAMkNgv6bIrJSAUJDMC3J0E2/hwSxCbcvLDuJQSAkzoIOMkRI1YRkxqB3U5EOSKYjV8wNPsovOOE0kSBmXinKgmu/GXYWf30r7tY5Ttmlz/wAmkk2uUSPIj8pahBEz5UiDIUMhIpLAUzFv9zLIwABTK0ijPxtlw0zgH0oiZkKe5IumxGgP7abNQ3se3Y2PY8EiiOR9DrYNYjQKAB2Aoa9aBU6vA22eNIiRHJIWjpb8p6OSivyOCzAEcMGF04Cbun7Z12wM1K+aMQWsJiwajITVBfSWBPY1fbV3xV08y7clVyeI+aq/z4g5J3FF0LpftlftoLuHiaXbNGHeNsZssmcspV3UkGyTmISBf5v1DBb6eMJQ4gZUjEiNifNOTtG2S05YoVUNWN+peBRGr43mzVnY+TGz/wAQuojZr9PqzAJuq5+Q1W6f1eOMZMWVJHGDYNicy5S/TaUq0cqUUO16KS9ZgVlVpolZiQoLqCcSQ1C+aIIPyIOg9QQQu3nIEZuwdaPax8Q/UjVBvCO3C4opipVRcGPpCyeahCta2r8iwfl241uTZbSYl1SCQ5WWARjlQ5yHN0R9eRrcOjRj4c05v0yOo738OVftWgH9U8HxTxsjPICyToGsEr50iyFhx3VlXH5AUb1rj8Ksu7WZZqRSWKBWDEsJMlLCTApk5YAoSDxlQAG/qG4eEqkbySyvZSI+XyoIyZmIBCLkoJyvlRyTR9ybLcyoRJKkd36Yg3HyBmJyPtyqodBV8WdI88x5bcbmMLIrx2oNtjiQXIqip5BscV9KG92m5hhZ2RpWH3ViITmzMk34tXiWPlBBk1ZUTQ50t7aWbb9R8iLcxSO4FklVkfEnNVXy2BIsH1vYtyLHpDrs+uO2WA80g15bERyA/I36b7nFgjAex0GnZdcQdQZHyiabbQyIki4kkHcGQE1jkq4WMjQGmbQ87qcgfgLz3DSjge/ZSCfp2+ut2xRgCCuIskW5fub4J7Aew7DiqrQWtTU1NAChYCCPKRV9PoEg9Ba+CxsZe1Cx/wAqtttqJaVPMN+lh6io+i1a/wDds/XQ/bbiRYIaEgJjjGJW1BCi8yoyX29/27687QEjJCGHfOEgQWKv8MWe/PGZ4rIc0FvqLYNtgGJDTfnJuvJlIF9+4Bt7/wCWr262tg0e/HPw9+eB3sGufkNBetbgNDFKJA/lbiIlkGK0xEb9yeyyM3exXzGj+622agXVMrf3WVv/AIVoK42GIc2Xyy9PAsHsLAB4HAJN8nVff7pIW82ditHy4wtsXLBDSRoC5a1b0CzQY9uxbXPIYhvt7jyY2EjVZ9ECyFKB9juZg7Eg8xR48aAr0SCTeuZpQF2obKKIMGMjXfmSsvoYKeFVbWwWtqVtNU8CupVgGU9wRYP6jVfbPbsFOKRejEAVdKf2ABAA47nuK0O6v1RiWjRxCqFfN3DEAJypwQN8Tsp7ngBgfVwpDXvusQbSRY40XzHAxRFuRqP8q+ogDuTwCVsjkidF8Pv5x3e6Oc5FRr3WBCACq+xdqGbjv2FDv46dD5YI2kBN3lNuGZCT/wB4GVhdmqVf5TR1nf8AUmhdRuN9BEWIKxqgDsCaxGbsW591QHQUvtB+zqLqURIqPcqKjlruP5Hrkof6qeR8iJ8H/ZluIYfL3u9kkQH0wwsVRAOAomYedjX5VKAc971b6f1l5JcGl3AslO4ZhQkOYVNuFs4D0/7XbXmXrO5++fdopmFE4tKAxciKOTBlEKlLVm5tz6RwCa0E6l4ZHTX+8bSN32zL5e62aZMGB486NOTmOMgB6hZ72Sy+H49tgJNmsPlSWxeOvUQa9hzyCDzwR9eKO06nvA/lOsTSBSQrkx5gd2SRQyuLKgjCMrfIAI1WleNGkZo5enyyctMuJidv5mdQ0d2AMpVVmFDnsAYB1YK+EwER/KWZcX7D0m7vkcEA/K9XtBOj9SO4R4ZgokCjIp8Dqw4dOW4I9rNH3PB0R6czUUYNaGgzfmHcEHIk8cEn3vQWzrgngPqk206lP01jYhlkkiBfGwoy8sMx+FwqN8hTE8XrvevlP7VeouvXt1Ij06yKFZTRGMaLX7VR/fQdpk6PK8O3RIy2TKj8fBHIu9UuSxvhJVaruyBxdaLeGdvNDM4k28jeeSzTWlJiXBR7YNjfrXEEEzN2AOl/wd9tWwljH3iYQTubdWVggPYBXoqFoD4iO+niTxZs1NNutuO3eZB37fm9+f6HQKXT+ksG2wl2q+WwMT5qKJZJJZPwsa9TrBZbgGEAAcX4jlMe3VYhgVHqCIyp5eC+VQVTw8hQ0Lb1TAGw2ms+M9nxW5ha/wCR1c/uFJI/XtoDH1mLdzstJvI8sEIcMi5o5K+WQKbFWtyW4sAjIqAo/ZlPPuFnG8B80FQJQHjZ1Fgp6qKmJwykRkKGvvds7edI1NYjTswdfWP+8GK/WxxyPlz72fR4olKxoIwe6p6V7Vwq8Lx8q7DSGrPDutztW3OUccIlAMedXZpzZrgVRBYgj4VAzBo3HTh95aV2idfRijABgwb4hfAbgUwosTR4C1V8SudtNFvEa41cR7lS1gI4AMi38JQ4M1UCoJPIB0G8LE+THMxIBUKFdrJJod7Le+Q4oAx4D1MXYOpdfh222keUWAjs1c9kLeWSSPVyEA98hVdgDGDrOhnRNkw2UMUwJbylVwxLG8RYLEkmu1k2avVzabfBcbJAJqyzGvkWdmJP1vQb9TU1NAA2yqdtCiglvKUkK+CqGX4n9seDQIPbgUCRjyCaexItEGVvw/cY0opHHsC1DtRNnVfpK47TboaISKMHMelTgCOB/FayPSKHHsasP4n+0HZ7Jvx5j5oshMPMlHHAUfwojVH1c0RY50F/xj1zbwbCY7mWSNZo2jVnXksykALEtEkd7qqHxVo54V6wN1s4JwQfMQMa+fuPlYNg17g6+WfH/jZ+p7nzTaxIMYkYhio9yTxyx5NcDge2uj/9nnxWR5mzkJxsvEeaBNZIT2F45KOOfN72NB3GUnE13rj9fbSV4ZmWOJnjsuY9rto8vVZMYkDGuaudmb6KTfyeNI3StnIIfOBKkb4cdz5UZ+7Ue9kopY8/8q0DB1Anb7YxxfiTSZLEHFh5Hza3AoBbyZq7KDXsNCJdt/Zu3SWRW3Uik2RQILWzsi+7M1kknIljyBS6YVjvclmHKoAnA4s29N3s0tj/AGAfc1YfYoTkyhjdgsLI7dr7dh20Arp243W4QO6rtkYfCLeX2INsoVPfjFj9QdL3UPEkW2klj20aBx8UshJZmDAMMmt3oEAcntXAXT7rkO3ml2zFXUySQyqHVj6ZCZGKtQYkE3akrzaMaoghXM8qymRJZFYtYaONvWxBzPcrVifIEY+lqAPw4gnm+8+c0zTSLKrtaonwojBThhiSi40ymsST3I0Q6Xug+6XdBJVy3B7gMAGezaqO4jLAspIFmxYN+4tqsm/cyKTHuZ8o7UEMA0YBDhrrFMgaBF6Bl3E/3mJcZArEloZuLhmqlBUdhZaNkPe8SW8zRnw71v7zEc1wmjYxzxnnBxVgH3Ughlb3VlP00M3nRhtQZc3eLjzgatVChA9irCqAHJtmQXZKAHSNnKjpPFbTKAjKG43EStyrFjRlQMWRyebIshmIDZvehx7XebfcQr5as5ilClsKcekiNfQpLiMZcC6sEkFWhYVDFgoDNVkDk12s+9c6pTCLdQBeWjlTJWAPbghg1elhYI97H0Ot/TXYxLkSWApiyYEkcE4+1nnjj5cVoN00yopZiFVQSxJoADuSTwAPnr408U70Tb7cyjkSTyOOQeC7EcgkdtfU3jnxAkMaQlyrTsE9IYtjfrKheSa44sgkGiAa+dfEfgfcNvG8jbsscz3CGOI9TIMQXWO/U6iq4sfInQJ2vpv7EPEaT9LjRyolhYwiyAzKKKEDvVEJ+qa5j4V+wndbtM5JUgW6plZmvixVKprkGmNEEdwa7D0X7LodvtV25md1Uc5JCwstkzBXiYfFdZZEcc8A6Bp6tv8AyIWkxyIoBbqySAovmhZFmjQs86HwdHYSxyyOWlLEtVlAKPpRSfSAKFj4qsi6rOz8JQxpgC7JiylC1IysCCGRQFIonuPr350uQdWk2CSebLK+3SVolkkQSiEhvTm0ZEhQoyjzGJxYOG7qNA+stij76X9p4fCFFVnkSIhQJmDAAY1wAC5UAANISR3BJ71ofF7SsqojAEqM8Mlaw5NfiCvhHe6HJFWRd2fUJZh/k4UR9/OcWpvn0KpHmf79qvYgvyNAt+M9syzM9c4sEpcj6gCxHF5EDAcmyQByB5Y7wt4fm6iFfdAjahTxYDzMzSWSVAKKB5f8NgCUWiaNbd7vZNxuCF3O5MMbEZKwUzFKDBFjUIIgWosyuzEDEqBkS3TvFZRHiyBWGTy1nxyio1ULuzxgSpYQknml/MxUAzbHoUcLBkMvpUqA00jrR+au5BP+0QT355OiOhW3l3WQzWIJxZBYv37YcqBXvme/bjkroJqampoFDpMRmhhoGhCgAOS4gotWbBQdwRWb/NU7/NHjreNL1Lds/B851A/lCsVVf2UAftr6m2qEwoBZ9AJVWwUWAcpJPisj8o9j2I5HMPtK+ySTebj71tWiBfibP8JWcdmj75WOCT3IuzZoOGXxph6V9oG+20KwQz4RKwcKEQjIMGDElCScgDZPsPlq11j7ON3t4vMbynFXSShnAHqJw4bGrN1Xv7i6/SfA24k3aQTRyQgscmMbNQF5YhAc24IAW+fkLID6P8L7mTdQqsk0mLww7juBJjMpPlmRApAUq3qADEEciuRG828SmVQ3TQsbqSPKCn1D/Os6uCWBBsFeDy3OWrHhzxSkI3DzRyxqXqIIjTIkMaIiXPGGiyJDsVDmiSO/fVP1e5VZpcxIxCNSo6rlYVRlDuVokWoWex8ya0DB4T3KOowOWIYFgyMBbFiF8t3ULyAqhrAADfl0yarbbZ4hMjkyrV0BZ92xUAAn6DVnQTQbcbba79KNSeW5FqSroytRoimFlf0YUeQdEOpQO8MiRtg7Iyo/8pIIDcc8HnXL+rdK3W0IkEEgkVcI329MAPZc8CxWyP4wCmiWv3C5t+kCaWSOIKtTOgLKOCvnoaZYxyMbGRYDjg+w2TZFlaMo7tEZoywRSXKnE2QgYirI4Pwtq/0zfJC67ny2lJYyHDEuxk84mskRVPrb8w9K1ZNZDYesBN15sZlSSaVmUOiyYZsy48SEBgZ8gF473lkRoHPwT1ZioR5hKG7WbZCVDBcvzAi+ewIABN0uJ+nnaSiNTjDI34BuhE5s+WLNdzkgqq8xPZFNPwXsi0qsFYRRrYLCqJUKqmvibGyT7BU7ZEBz6j09J4nikGSOKI7fuCOQR3BHIIB0ASDqAgkZ2IWF2AmF+mKRu0gPYJJwG+T0T8UjA11LqUcETSysERQSWPYUCT/gCdL8ZIdkmFzAUb+DcITQxBJAByxKcBZCv5SuQ2fYr5gSaQny4j9yMg9LEZUZHYWZYrC4saoCTlr8sK/3Zp55ZH28jyTK0a+lLhRkxK00oIIyUuVqy+Nny10znqrtiT0/cErypJ29rxVi9xYNGtUvCe4MhiJBFbdGYHnFmC2L/vduOR9NNWgEx9T3Ddtoy/78qD/3C/Pa/wB+T2Pv7zuqP4EQNCrnPf3HEJ4+v+A0T1NAG3ce8kTFTDCSfUQzyGrHCtimJIv1Ua+R0E8T+JW6Ztwzrt1j57ykyMaJIWIquZJxv1jv20a8ZeJl2Gxm3LC/LX0r2yYkBF/ckX8hZ9tfNe73826k++bhzJOQzAOKWIITgQpUoEDBRTcEvVE2SHVfswEe/MnmMVMGPmwIW8o5F2jjbI8qgGHl9qjUEsBWmzxvvHkj+7Qu0fmOsbyL3qsnRa5B8sH1VXqRRZb0zw5sYo22p2keKHbgSD5K2MiF35ycEyem7PmsTxzoT4kkw3sb+W77TaHypRGpdgZI3dmYfEQD92YkEnkk6APs9jKJG2qxyeWtLkobNF9WMcisuIGAxVg4u0IBt20b6J0CWKCPb+WFiRCuMjqAeCJCVVnyBJLFW/m5og51JPubhptvuoQhfFhKzKqqyLHjTDg8K4BHqeNRYs1V3LbJvN//ADPYK0iPGTmCSpQpT/iKrZEl2tSQzNR5y0DN0/wo6FTBL5CKbVFmnmUc9gryLGFI7LgQLsexDfrlu/3nTsDW/wBmbMJw84YARLFljzI2TeUgsg+lFHcknp8MoZQym1YAg/MHkHQe9TU1NAGSBvKjTEXgtKboEKLaTtYB4Ce9futDdxyMQQ2ffGTyyGPbiMq9qp92C1XN++mjQvqXSgwLc9jl8ZYrwcF8plNcfCAb+Rs2CfuIlmULKiYswYK1yjIX2tE3Mr88kArRI5ttV9r0BUElAgu+b5OpVSTQtFTEHLJsPJJBZjmpY6NzAhuWJL9lI81yLHpWORUZVrvjfzNdyPmIAClfKCHLCKRlK8KbllkZCneykTkmu7gMNB524aP1H0s4smQMCy+nELIGdvY8PLXPpKgcEtwY8VWazIoGNnGRDR9UQXzJvbimfv7i9BdruX7KCC7WRCXUPkt5lQizu3c5NGym+XNHWzYt6RiyrESOEryS1gVSeXCDf/rs7Pw6A1H4sO3KruSGTt5sat/s1nEVDDvVx5A8mlogMkHUEdA8bCRD2ZCGH7EHn5cXpOVpI42ZTTEqsRViUDSOIkZxHGkTAFwxVmc8dzwdApvs7McaHZ57SZ7bPbSvkygcZwTOA3dL9YNsePbQdVR7APPIvkEH+h5H6HWW7cd/bSP4O++bjZK8m6iaViW4irgMwjf0OtZhQxta9R476MQ7jfgkYbWWqsiZ0r5+nynIB5IBYkfMjgAu9I8ES3HFKrpGIxlIrpZZFjVAFOZUH8RuCaIsEdtben+F3+9mN4W+7xyEqzEHNWVWFtkGIDJGKpiSLPA5YjuOoEcQ7VSG4vcOQR9QIBR/T/7ay+w3kh9e4jhUggrDHb8+4lkJAPt8H/2AtFEkahVCoo4VQAo/QAcfsNAdx42haVoNsRuJ1u44+SK4sn4AL49TL7fMaQvE3grdS9TYTb2SXa+UJzHK/liQKwDRlYsEIHHPprzF55J0aYx7d4Ggy8lWSZSkaxQKuXlTPVKSoikWipb3Y6A5uOibyYrJJMiOhzjhjFxhuf4kzL5jAglSq4Cj71evWynXdoyVLFMhyVit+XItqTkv4eYNqyWAy2aKPbMsZsXdg8j9NL/X5G2jndRDLP0yw2FMpCnF0JoeYoABJNGNST8C0AyDpm1Mby7hpUkiYJLEJ5EQPYxASJhmHLAplkzK6jv6RPCm0g30Ls8TIUYRnCaUc4IzrYf4kZmQkE8oeR2CXverpvt25m3KxYhFmeIj8KM36IWajQzYvuSLxY4gJebl0LxEYoVeOL/IY1BYiIQvGDZYhEpXEdevFFrLi2Rl0Bz/AND4QBg0y1X+daTt/wAXPv7/AD16l8OCqDIbFESRKwP6hcL99GctZOg4t9oG6STqm16cFgxDrNMqoFEjtYiV+bIs2VvkSfTQrwr4FO6cu7o8QkaVpSjFbyIHDACQ8WLySgRRyegvT1bqXiPcOgZgWlZTGwDYICilcyFJK4iiQOfpWu7PS7dFKooVaYJ6YwVHKrQvFaqhRAT5qNBvXqG32cMcanFAFVbs8sQEDMbOTE+/J5Olbo/VaieexW4nkkGXNq9iIqKqxGIgbBP7G21+IN6RDLzgxVlGRKgF/StsDxizLdXRAoUICA3Xdw+2jSBUNJEBCGGOTAowDJdKuVliwOSxuhZmLYhW66Mydym3jmO1kUmPy1kaV7/EVhXCojSMzd/MZFPMJ1V6f1fbbmaaoosfLSVVlUehsfUlYnGIOLtRyFUBSZFzMeFOv7bbgJNMimLNT5hGZDNeZFkZOhS6/nCi6Y6SfEThJzuNojEKzpOCjRhsTeYX0ciwwrEq6IaDDNgNS9Bik4bbx45HIGEAqfhYEIcsbGJEZJDBIY2LLlN3TbQhEVVAAUBQB2AAoAUB/wAtcg6HvvMfbOl4v5Qyq6J7ZR8KVA4QgUZZJWxBjZF7HoJqampoJqampoKW+6YJAeSLBBHFNxVEMDx+mlDqW1dAPMixRVv4aiyBNYRhnh7C/MnACnE/MI+a07raJKhSRFdG7qwBB9+QeO+g5hO1riI0cSAgYjJHaichgpE54snGQKQRxWqLdRt1YuxYghWJDEj1D0SKwSrIYBJSgH5TXDh4g8CFlc7Zypk4dWZqYBSLZgwdyOAFdig/l5J1zaRNxtj5e6Zml7jgmVhQYDMKpdg2QUsJRYYJRBOgON01d7OYWVBuIkieLOgGYGZmR/QGGQCD8RSwW2GYByKdZ8zyvNSEbGMqyuxlLAUZWmEcELhHJVLBbEfIE6F+GfD+7ng+8IFQNFcYnjDQvGKPlPDkTTH8QOgAFd2yJ146v0rcJFBH92SNRWLxsGUsqZrzOykAKrsaUC1Asiwwe4UeAIGlaTEuAZAGMYoH441eQYkV6o0UCgOADo70nxWxWyxwJRclrC2HwhyRElEn08yVXpvSM0tsRLCodFQhXBUpZUWSTGFByBoxyoBlTMCdYMbRKreXJS+oyMglPlpaoRNH5kgU0/tHGAp4+LIO47DqkUvEcgYgAkX6q9jR5o/PsdXNfP0fihtvOhA8uj+JaBSxxsnPcvGuWYrGPHhuGa+LG1+1HcRlgZJPQVJy9YrhQOASbHGRKAtV+YScg6v4whoQzJgZ45AIUcWJS4oxd7W6DZi8fLyIIUjS31LceXtY3lkeSJGEUgcERtZ8t4o9vHUk1c8OWBCd350N/wDxETcwna7mJZ5HYJFi+BZ/MKIbABQ5KrWPWuQGIALaeei+F/LcTTuJ9wAAH8sRonpCExxi8WZQAzWSe1hQFAL32fTvudpudsYd1ttucht5HURN5cgN+X/Li2RXvipQWcbOiP7NJ5ZHG4mjjhoqg2wKkilApGGMQJGbKlgvR7ohVi654aLP5sUkiNf5JfLIsi8CbQ2aOEgZCbIClmY0+m/abtCTHLMgkXhioJUkGmFKWxI9wSR3IZgC2gWU2aPE8SRj71GHBihJgSDlwuUpbIs5RmxUvlZI4PmGl0kxQwyGSXy9nIkquIgT5RkDAOikZiIqqnFloPItCiVV6650Pb9STzYJYnlTHFw3mxnE5BZEVsWBBYc3QdquyDzzrG133T91NuJRDuVaJXnUfBGgMqgYMAWTI5ELiMyCQa5B92Pircw7YbjfwrFCLt8qlVbGDyQchSR3RHdlNAA2cR/2i+NIz0Gbc7SUOsoESMAfzsEfgiwwXPuAQf21xX7T+sSvLBEdym528cK+SUvHsVJYe72pGXuAva60rS9emaIxGQiNsckHCkoKUlRxYFC6vgaBz+xGeROoO8SeY3k41QJAaWEM3LLjSk+rn5Ub13fq+/pQq8Yg8p2HpuhxZxGDcUezCypXXI/sA2iu24J4KtGcrogYzX79ve6NELroMu/LTUbVSzMw/MotqAPARslkN80yCvTKBoBXWZVWfbK7UUJ3Uh4BCoCiexCl3dlRh2KtgVMgpL3PUpN3J96b0OxJWuBFEo9MoJHBanCDkqEVu6qTa8bTuJd8/py+4xmNkusXn26eniiP4ig9wKB5W9DujbzyduigFaCFkIzJF0bTu+MhIVSRk062VWM6A107eBV/CURrkBxYoKsfDOgJFDyMmu8n4/EIKVeuravGqkggA4gZenlXKiz6vLzCDFaKEei5JBvmNFlFwlmwSwZQ6FgqZMaZFIcM5JVjXZQa9dd6mcYizZB7vzPUqEkEsyyKRZJT1FTiAtgtgqhY+yXqcidRXbYtiGLZWTiCwB4KXTWicgVZJAIVo/ozXB/sX8Ky/eRvChUFm5YWGVhYrGTzEbm6kVkZWQ3eJPeNBNTU1NBNTU1NBNTU1gDQZ0s+P+nwzbYJKisXdY4y10rN2JKU1WASoZcqC36tM2qXWOkpuYWhkvFq+E0QQQQQfoQDzY45BHGgQtt0xgoPk73eyKMfMEx2UKihSwRoyAR8CiFN0DZ41Z2sMsZhSc7gL94jMS7nCYxtdEfeEY5oyMyjMFlYrz7irvfs/wCpxyM216gCGHAmaYHsB6ikhBIHY4/t76MdC8CSWkm/nO5ljYMlFwqEEHszm6IBBodub4ABgfw7A1howwPNHkA0bcD+c2fWfV9dY2/hnbIKWICzZonk3dnnk/XvXHbRTU0FObpETimjVlqsSLUfUL8IP1AvQ7f+BtjMBntogV+FkXy2WxXDR4sOAOx9ho7qaDmnU/sO2735M0kQJJxapFHBAxJAYew5LcDHka0P9j8lKpbZtiQ3nLtmgnDBhyGhlCHizyKsDj311LU0HPfFvgHcbrcvuLgnClfJhnaUKFCgOvobGnNkjHn02SoKkLJtOruAsnStpIsajyULIIlb3/DE2PHscSa9xda65rT98T+YEZY8G+T2Brt7d/mPnoE7w5FvG3ayT9Oi2oAb8SKVCTlVq4RvWLANkd1B4sjQj7eOmTy7KM7aGSR8ykjRBmYRkBmUqvJVnSMk+xQfPXTtTQfD80bKaYEEexFEfsdeNfWvj/7Ndv1SP1/hzqKSZRbDv6WH5ls9rFexHN/PPjL7Ld501TJMqNDkFEqutMTdAISHugT8P76B0+yDoqIqThiGkidjYUqCrtH3xyxxYZJdHJW5xoOu82rGQgofUSziwzFb+AjsWJURY9mELC+FvnP2UdckEXkwAtMruccQysshgVC3qUhQ6sGeziJBSksCvWJpQ3IDMp4U3yy8BceO5A4vtKo7ZaDmv2rKUqRePNi8qUrf5Jo5AQ183diwfSI3PMmqCPigkokvEqHFgAn5IwhJIyZM4lb1FUylN+rTt4y6WNxtJgFUtw8ZA4ZgDgFYG1UIXkuxXnwLdAg8+n6q0hRYwR5oLKUQscXYL6bNsbCxYgURGkY/iPYbt5KmCtRCJWRAAzFJVLQohTG6gj8NaJuSUAbNp0ht/MyPmYEIm3ADFnLsWJVVajkT5hA4NFiLeTEi95v3eIqq35bhPSwdiWyIjFEMQrBmBFiR/NkLE4DXRum+G2fZqdsxnMXG4gmgWHcKTT/BYF5BXVXDWOAxUlGAx4K2cQ3kflIUCrJ6Y2by0JK5AqcGXlgQJVIZShHK3rpOubfZ7N5m7LMpFRExhjdKSDijd6UsVKHgcBccSg6ToJqampoMA6zqamgmpqaxoM6mpqaCampqaCampqaDGYur571rOsKTzf7azoMEXqt1PcNHEzL5fHJMjYKo9ySAe3y4/UataXeuSMQFY0wIKqhxAN8XMyk2ewVFDGzQ9wAbf9abBXKNIsn55WtD34j28ZAIHe2pqr4u40r4idcUWXjmgVCZVVhUTA8X8J7Vye50N6juJlaQgqkjUrsQkYX3Akk8wqWPsryvdm4QNa0Wz61JlK3QD+Y/OQuKk8wcenJXAK8Y3wDjtvGdkBomxuswR9ecLNWQeMiar340X23Wo3bEE3dUeG/ufGK9yQNc+KZIwpcBwxYhVquQXR1huq4M0hA7oaA1ai6k0VBXqyCPM9Cc2bAwUd+bWAX7vzYDo2uUf9oySumQr89wtftHLd/1Htpk2Xi9kZEkDAuAVEgNtZAJTBSxA/3Dd2SoB0n/AG971Z+lQuhvHcDLgr3jkBIDAGgePoeNBxXwt4hfZbpJ0F1auvsyMKdf3BPPsaPtrv3ROvJvY2eNZDCpIBbEu/xKfQG9LMqDhhfmNCwHqvXzXrsf2T+I5JomgYGkACMFPDAZKMgCAWCFxkR6oEq8jQPW5kr1NTstk4+pbauextS8hOIrKN05/D1y2PoKLvWgZTiJioMV+YAxKAR5G5GASkJsW7uexIbOr+IDJufIhJQxFWaQAAJdiLAk8kKWaNX4PmSH4UQlWJaPfSATSgwTRtHKFDvjiqo1FQrOwRUMZPDEcAJJoO0eE+hR7FBGFiExFrFGBcStxRf42Hp9UrcOy3V0NXev7RoyN5FQmjUCRbpZYwSWjZiALFkozViw9lZ75/4c+0SAnKeQbcrT7iWRjLLuTX8ONYhxGuYbGvSDwg9TDHjX7XoTswmxozSilUFaiQ/mdlJXI8Hy8hV+vsVINPgPfLPut3Nt8BtnKsAB6vMIBdjzalvzIV4YE2SX08a43/2ddk4XeSuDbNGMj3Y07G/f8wNnuGHfjXZNBNTU1NBNa59wqKWdgqjuWIAH6k8a2a8yRhhRAI+RF/UaCnteuQSXjNGa7gSKfcgH0seDWt/3+P8A0if3h/1143HSoZBTxRsPkyA/8xrzD0aBLwhiW++Mai/1oc6Db9/j/wBIn94f9dYG/j93T+8Na4OjwJ8EMS/7qKP+Q+g16bpcJyuKM5Cm9A5HyPHI/XQbF3aHs6mueGH9dY+/x/6RP7w/66rL4e2w7beEe38Jf+msf+je1/1aD/8AaT/poLj7pBVuovkWQL/TXtZARYNj5jSz03pGc84m2cQh9JgJjjsD1KykC+bUOCfaQD8pGg3Tdrv4oFWXYwTSBfUcYl5EcNBcKB9ZlvhaqhlQLh0C9YaQDuQPbnSe3SZm2Dv93RN1chRDFCx5L+XHdYYi0GXcgc8knVPebLdhZEXYbdgvmJG+EZNKg8pytqpLtxiAMbPFLZB9y0N67t5XiIixuiCCOTdDhicR73YPHatA+tdIdZkaDZQSqkRIBijX1llAAcmx6cuBxzdmgD63PRZDtJZE20Ee6suqJFGfMwJwjcsKpwMSwIIDWCK0CnvIJYWGQkioUkjggJYYkK10ig0SRgDZssAK8w7WSOK8LjZsrKMY2yGRcxKSJrJ7vmDa4MtDTZNt50fFdjFKgMYDkRhmBW3YqKFhuKAHHa/bX4n6PLJHHJtNtGGMchaOSKEm2SkU5dnDG6BxNEHuNAB2dyuHUTO1lVcIbGJsrTNUK0QMUkMjCvSa1naIaPlkMB3MbEC+wDSkCXI80IhEbFHLTj0rpYKuJNrFF6mEeMafApxQnuMiAGqqAoe1aB7Pp+7iijvZ7eZ/KjLXHGhViVWRSUpTj634UA5ULqyA2KBcygFN3eFVN0Gu324oODd57kq3OXPY1+r9MO72U+1TEmROD5ilAVOUf4gIjQZKLjTzSO1gC9G5tpu3ofcYVVniJULEQMZWzvK/ijCernH8oJ51ajfeOKfZRKDiXAwbIFo/MQZMosq0nJ7YEeqwdB8qfc2EmDAhgSCALYEWCMR72NPXgPovUIZY3j2nDlvVIMLGBU5MzDFcWajxZbjIgV9NRotC0C3XBA+Xbj/zxrB2i98F/oOf8DoONeHvCE+3iwKhpOZJjkpVi4+EeqmHCgrfAiscy0KbeFp33C2rLGVaGXs2RqVoyQCMiqkKWagwkwJXKSu5nZR98E4/2R/01n7on8i/3RoPm3xB4bkd41aVQQAVIYANxdjkAteSv7mZq9KsDrRJ4XVgR5sUUZ5fKZGIABYvQa2UAE5ADPNCABIPJ+ml26jsqj9hqGBT+Uf00Cn9mnSUg2zhCGBfhgytwFFLacZDktRK5s+NLQ04awqgCgKH01nQTU1NT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6" name="AutoShape 18" descr="data:image/jpeg;base64,/9j/4AAQSkZJRgABAQAAAQABAAD/2wCEAAkGBhQSEBUUExQWFRUWGB4YFxgXGCEZGxogHx0aIBocHBgaHiYeIR8mIB4aIi8gIycpLCwtHB4xNTAqNSYrLCkBCQoKBQUFDQUFDSkYEhgpKSkpKSkpKSkpKSkpKSkpKSkpKSkpKSkpKSkpKSkpKSkpKSkpKSkpKSkpKSkpKSkpKf/AABEIAOAA4QMBIgACEQEDEQH/xAAcAAACAgMBAQAAAAAAAAAAAAAFBgAEAQMHAgj/xABMEAACAgEDAgQDBgMDCQQIBwABAgMREgAEIQUxBhMiQTJRYQcUI0JxgTNSkRWSoSRDU1RicnOx0QiC0/AWY6OywdLU4RclNJOUorP/xAAUAQEAAAAAAAAAAAAAAAAAAAAA/8QAFBEBAAAAAAAAAAAAAAAAAAAAAP/aAAwDAQACEQMRAD8A7BvemSO+S7maIfyosRH9ZImb/HWiXos5vHezg+1pAQPrXkg/4/8ATVjo/UDMJSRWEzx+/IU0Dz/8OO+iGgDN0WeiF3s3I7tHCSO3IqJR8+4P/XbD0ycAht07fIiONSPqfSQT+wH00U1NAH/sSb/Xtx/c2/8A9PqyvTpAB/lEpI9ysXP61EP8K1f1NBpEbUQW9gAQKYGuTfIPz7D99Df7Em/17cf3dv8A/T6I73epDG8sjBURS7sewAFk/wBNDNvBNuQHlaSBCbSJDi9cUZWHqDf7CkAdiW9guDYP/rEp/aL/AMLWfuD/AOnl/pH/AOHqpP4cFExz7iN64bznkANdzHKzIfra8/rzrZ0jqDlmgnxM0SqzMgKo6sWCuoJNWUYFSTRHcggkJP0eRjf3rcL9F8of84tYforlr+97gD5Dyq//AMr/AMdFdTQDn6ScgRPOK7gMtH9bQn+hGhKv5kZfzp8T8IDYWSvpUPQPA9TGuOefQaZ9aZNspYORZAKji6DEX/Whf6aBQi2RC5NPuWAo8TuAePSO/Bf4jfCILYr315j6e7AET7m2xKr5zgkWT2bkGSiAD8KKWJvjTInSMiTJjRJJRR6TZsXdXfdiRyaHawaW9FO/lhnJJU01NkcbRGI4Hu736QAo7AKFJYmBwjkmfI0tzN6qDWQzZFVJuuORG5F+nQ37tIpLSPvFQMyFxuGeP0kizjbL2JsqoFi8zqx1CWlZUj88sgGIWkkUyJG4xJAWPhUUc+jI+qySw+GYMICLY+txbG/hYrYsng43+9++gDwKsikCd2CcMy7iS77AHB8h9F5diR8Fi98vwkFpFocs00np4FGQCQEFr9MQ9R4srfB7d9Ojl/iIrcUCRyP0Pcftqkvh1VK4SSrjZW2D4kk2R5qsQTZF3dHQBdxswxPqnpaDH71OuF2cnxkC5X+QUFBtiooDV1AMsSqpnyMsa/x5bCsyg36w5IQs1D1Hg+gEDRefo0wrF0YBiwDZJRxqwQWW75soaJJq7JFbnbHbxPLPG2MaeY/l06kp6yF9XmAF+fhsm2ZiSCoWRsOxJnUITRbcTAfM5ESjID8zH0/lUG714OwDyFw24HII/wApnxFX3US/uw9hitZE617bqWSBnAhYtjyGVPTYAEjIqgKRSgcd2BZmU6yvRPUG2wcZcv6aidiQbaOUji+SU9R5tizE6C6rXypcXwPxXNk+3xmjXNi6Ft2ClvURVOVeQkcks8hA49RKPI1AG/TXelHINXNns5yiiV41YKMjEp+LuxXMkBbvgqdWB0eM8uvmH5yev+gPA/YDQC4+ozs9RgsP0GIq6yc0MjQJwyq2ocq2qfXOs7rarG8rJiGtii2CtUyuxrkC5M1Cg4MMRQybdDPEX/6SZh3RGcfqgLD8y1yO+S18x30FL+2p/wDQv/dX/wAbU0nfdof9JJ/ei1NA+eHdtgkpPd9xMxr/AIrgf/1C39b9q0V1Q6PeD3/pZa5vjzH+mr+gmsBr1nU0E1NTS/vY/ve6aEk/d4APOVSR5kjgFY2Io4qlOy3TeYgPAYEPfiqRX2rkEMIpYnkog0sc0bvl+iKSQe4vRbYn8NeGWhVMbbjgEmz3q+/vqrJ4e25jEfkRhARSBQq8EGqFAiwprtwPlqptt8Y3IYERuxIPHoYXkhr29LNfyP8AQDmlrrmxkbdfgTiJpIRG4KFvTnw6MpGLrk1XY9Q4HfTLpcnjB6mDfww2wBawA3DEVjRPFX6iBx6DoPcm3GzeARvJhLL5biWV5RzHIQQ0rMysWVVFGiW5BJB0Vm6vCjiNpo1c8BGdQx/RSb1mKBZIqepVbn1LwQTktqfkK7/LVHqG1hggMce3jPmegRKigOTfxLwpUCyb9gdAY1NA+mdQ8jyttKjx0oSKR2DrJQ4XMdpKF4sBfNFqNHNBp3S2jKLsg/CcT+ze369xpbEYLGlBUoVvP4wKySNj8MI/PLVsa78DTLutqsiFHGSngj2I+RruD7jsRwdCPEUCpt2VQQZCkYCKGagRYRGBX0oGbGq4bjk6AbvTLkp24BkvAsTicGAyIARscfQVUgqo9TAkqGtJ11oz5dQIFVQv4ha+D7sq8ccH5WTQxLDvDmx2u5iRpWd5iCJIpNxKfUpxa4HcVf8AKy8WBps2fT4olxijSNfkihR/QDQBous7h1DIgN/KNqPypndP+XYfzEJrbHvt8SB93hrIAs0pWxxZVVRzd36WoVRvuAd1NAKSDdN8UsSA9wkTFh+ju9fPkx8/TWvf+FotwhTcNLMDXDOVAo2DjHitg0QSOKGjOpoFXw3D923T7R1UlYxJBNiAzRk4sjEfmQ4i/cEHTVpa6pMv9p7drULBFKZXNDHPDAFieAcGNfQHRc9Zj/LlJ/w0Zx8/iUY/1Ogvamlafx2FYKdtNGSLuZo4hy1DvIWs/p8vnr2niGVyD/DU1V7eSUNl2xkRwD8vh7kDQM2hniWdl2k3li5DGyoBRt2BVBRI7sVH76HAswAk3zIBwfLjEQv2BaYSNlyLXK7Bv3Gruy6TCxV/MecimBaZnW+KbAHy74sELx7VoAP9gv8A6vL/APyE/wDl1NOlazoK+0gKKQefU7cf7TswH+Olt/EG6XZffCNu8flCbAZqxBUMAGJIvn5cn5d9NmkzY9egaF9vuR6VDuoJsmONIpcsgRyudAj3Q/ynQXofGNfxUVaxBKyX6mRZMbkVF4Rlawx471WiUXiCIg55RV3Mi0o4B/iC4+x/m0q9Rh6UwkaRilymN2LuwyhXyySbZVxzBLemyAWur1Zfwk6MI4tzFES2SqiGJ2RfN+MRSq0hDSL2KKKHHOOgckkBAIIIIsEcgj53pMg3inc7tlMgSSdBlixXOJPLkKlAQCSipTUSVPzXQ7Z72eB6qZWO6EIPkssZTPDzXVYhEc7Vg6kE3y4Ax17+9B0eQRMuXrkHIRsi9nzK8yCT4yQ1xiwC1EMAbdp1wZKknpZgCp7jsLDMPSHvmvkV+et+/wBrzkFDBiAwoEjuMxlxYsXd+kHjSbs+rZxkKqzJ6QU9OcT0MQwJOXFc2BS2rMOdE+m+KtsHG3tQpxUIQQwJW6wemI4a/SDasSOb0DFtpA0KhCxBj4aqPaubqm+hqj8tBUWSRtyVJ9UUcS5MQMyjEn1LXGaH0g+/F2NetkDtd1gi/wCSTjKMrbBZWYsQKFBXyLfIY96NCtPl50IVTUdtgVrzJXOKFiRdRIHdieaaM8mtA0O4RLPAUe2h/R2M17hgRlYiU16Usc8Ei3IDXfbDgEHQvxLvYpWWFpBgGHnJVswv4MeO/wBOSCaskavJ1OeQ4wbcxp7Sz+ha7emEfiE/RvLFHvfGg3eKYM9lOOxEbMpsDFlGSNZIAIYKbJA40R28wdFYXTAMLFGiLHGhW38NguJNxK+4dTkoeljQ+xWFaWx7M2TD+bRnQTS34i3VS/xfJxQBZDVIXzZ29QKkhYa+gY6PbneJGAXdUB92ND+p0j+OYHkSVUv8SdYGqyRntyE45oB5LOI7XoCnQNuk3mpOsc2Yi3ADRCgJY8aIJKk/htZAUG+3J0Sm6NtkpVqEvWIjkaG6AAAEbLftwNa+nQJDJuZD6UjWOMcCgkUQYHg/+sYe3bt7nS5UwSCR1MzgSMmXqSipVVqiAnp9Qr1W3BOgV9j4h3RiiNyM0scEjPG8dIJZSgBWXzbsBqx9wqkC8tXOh+NZZYyWcoVWInODzAS9ikaOSMuSVayIwFxYflOmI+GlSPCJYihq43jUA0xZQHjAIIYlsiHIJJ7nQ3qXS0ds5RuIDSKcCHQBQ62rqrFeHcW2PxXSn1AN0ni0gLjJtnyYqCzSRDvGBfoerMsQFkX5i13GsL1PdTWIpNoWF2sM/qADMpOTQuOGUr8A5BF2NZg8KwyMZI3jaN5Y3IVQwKRRBFiDZEVkqsT7gY17hfk8CykzIVVY5VEOUTJgkLTNJMuLKrq2LvGMDWKrY9IGgP7TppbIHbwecrWxO4d3Bqgxk8oPZUccjihxXBBelzhaWfy+K5ub98pDZ/8APz0p+D+kzyTQTTeaM0kmmaOV1jZ/Mj8tGCPi1XLwbBAA7caJb5dyeoErJJHEZVjBLsV5gsqsOOFE9pC9h7Fc0QZht5SCGkTt+WOv/edh/hqqfDiZZZsD2OIRQR7AgJyB9b9rvSl0XxVjtIMt2JHl20xRi6sXlBQqgBBPmKGopR71zxrf1B5cd6FllVpJIDGGM6BFZ4g5EuZUJ6zYiwKgG+eQDUPDsNkkObFUZGxr5BMsQPkAKHtWhHUejiKQGNDjIcaOLYuAxVgXYGmFj4rVsSAMntj2O3wjRSSSqhSSzMTQ75MSxP1PJ99Vuqzcwp7vKK+mAaQk/slfqRoKn9jt8v8A2p/8PU0arU0GnfboRRPIQSEUtSgkmhdADkn6DSjtuiREqxj3XmHyGkkCkKzQKVVcZfVj6jxjVm+96cdwtowxDcH0ngH6H6HQsdPABJ2sY/4RAb+pCcfvoFKfwfEIpFy3yx4siqRK5IZYVILQEu0dRAYNzTN9Kv8AV9+kk4aOXbhURTGrOElLoZaRI3C0H9KFi1Yh1AF5Bwh3AYkUwIq7Ugc/JqxP7E1r3LCrAhgGB4IIsH9joOfdP2EkL7aJFmjijjjQQvFlkTLIJGZtufuvC4MWYMaojFms3egb+SDEYQ1O4dnCvGpBKxx2FMiozRorAHBWLBQAcjpk/sCIWYsoCb/hHAXzZMdGMm+bKk6V+qqwl86OFuoFaRzF+CaRslDuJFhlKm/QENGx6boha8UbfZCUK0ccc7UzSrUbqmRzYuhEmPxAE+nNkB5YAjOu9ITcejCXcMVYDzlhhxUnlizReaqD5iOrF3dEl9p1OeYrKNu0U8q4RpLz5C/E8kwUiiT5dR2GNJ8PqK3dnsSJgsbFkBL7mZjbSyAALHxVAfEQtKuIUCmNBzXpv2KTYNJNMr5MG8qKJV4+aF2xU8tXpB+GyvIBWT7IIQVddxM0DjJyFhLD3Ui4WLLzVdx9fbql607ZayHsGNenGro/o3JPqH6dwToEro3hEbKZ9xHLupbRkXzsJkHuCoiHmKCwBOIF++mDZeJrFyxMi2QZI2E0QI4YF09Sgc8uige9HjVzbqkUpjVcA1sF4ANY2yKPbn1XXNcG71v3GyU+r4WHZgar9ux/fQbNtukkUNGyup7MpDA1weRx31t0B3XTCJchlGxAHnxG2Y/KaHDAr8mOVc8p31leuvAa3gVE9twliE88Z5EmI9viJXtTkmtBW6ru8txibAyjjHuCGdRICDxTBgp78lDxQOsbFFghjbymMUkcbkRRlgsgGWRSMFvUceVU0V576o9dXDcGRpI1UMsqB2CeYqhCEVqNkSLkfpgLo2CsfU626jbMrqkYHmUXWxSr2IsE3ZvgD9wFN+qqYShimUzzJlnC6CpJUWmYgC8CFIv299D9467qF7SPJGkRQyhgrSxLICcgTZLIwIq7/TRvq7SybcNgpCtHOCjWSI2SSsce5ClRRbkj9qUuyh8yCTbMWWV1lpXLI1tEAwHIAwDEUAPTXA7A3aXuseJDBu0jJixcIFjNiWQs7K3l80cRixFdsiSoGj6uDdEccH6frpd8RbOZprjgWdHhMVO4VUYtYZwfUV7fAC3HHtoPW66ntjLP5kElwFFaVYi2RYRkKjRXISM0sUP3AJ1tkhhkZ4FnYMRbRly2QIB7SWSKIyCns3PfQHceGnUb29uZpXhTDcAqGlMccQ8s04kBLpl3r6ji7G5gn++bdljZdt+AzO1tMGx3C4ngn3iV3LcA+4ZmUDss00CE+WsyKLOBwc13pHtWPvy63rZB1gveME3Fgn0AWCQRZk57e3zGrPUW/Bf/AHSP3IoD9SeNa+kX5fP87gfoGYD9uOPpoMDetwfu8v8AWPj/ANprzJ1NwL+7zH6Dyye/y8zRDU0A49Ukzx+7TVjllcVHn4f4vf3+WtcCu248x4mAC4R8pSg0XJp7skAcXQUfM6K6wRoM6mpqaAS+5MiFDGXJZxyAEADsFJLAg8AHgMfeqOtA6Yyhm8vbx/LywQ36l/T7cVx879tedvtmliQKsWIUgtJHn79lFj5dzxdcGtaYtqFtRAJmX05RyViTd8kIqgWbEdkd8bOgL7F0yKrNme+JcNXb3+LjgcnV7QvZzMCMpABwMJFOV37O1ZfL4T2/c1vEUpkKwA0rEeaRXK8fh8+zWAx9lPtkCAm43P3gsMsduAPUDzMSa4I5EfsKIMhvsouTb99SIF2qlGMaoLsAcABe5JNKPfigLOtU8relFocGyPa+w/7ouxXyPsaqwTky5gSAKaVSKUmqA5s9h2FAMy3ZAAAhtLWNsV/Gla3ocB6ANtVEIoAs98QOTrR4h3x223wiUvI4bBVtmY0WY0pDEk96I5bkjvq0OoEKzWMV7XQyoi2sfoTx3y0t9Y8xSk4YmVgNvAsgtfMlKjI8HhAhkYAchOeQDoOQ7n7Qd5t91E+4irEj0nJPMris86QC2/hgCxyvJGuzdG+1bYbkDCamsBlKkY2QLsiitkcj/DVXpfhba7HZofu8e4mlKAM9O0rtVEuwalu3OIpVDGiRyude+yJJ91A7LFtDmM22lhXH/CYARvkVUMC4NkkDgaDo8mTTs4UVFGyoSD6maiaPsBgBxd2e1c7jOs6RMjZI5VwRzko9QP6Xjz2Nj56xvNq6bfytsKahGhJsIOBmbNnEc1dkgD3sKX2ldf8A7M28EqKzFAY0UdmNLQcgWFGIJogmivGV6Bu631yLax+ZKQBfawCfdiL74qGY/RTql0XfpvIRuNtggkLZWgbOjXqxIv39/f8AQ65R4T8Jbrrznfb+aSOIWkSIuF2BbJfATtz6siOTQ10Pwv06Tpx8iSpI3GfnqoT1AItMi9lAAUH2AUc2aDf1bo8kETLtVdo3VkeFCFEYYEF4CSChF2IwSpxoBSbNTp27Mqh0wwZhKrNdhCxLoSSD6QsgC0Mcbq1W3Qi9LPXujSROdxtiwBP+UQqocSKT62Re4l7E4/GBRBOJAHemofIjDCjgoK1VcCxX07VoQ3QI9sn4JZecY09OKM/oBHpyIQM1AkhQSAAAANjrIYxJHunkEoXy8UjK+rs/wWVo5d+QNVp9wZUBVpJB5jRsCAn+aeiAyBgxJUEEUCW4oaDZtdikm45gKYxhVkBIalxKjNacGpDYuuPfmiH3aX/Nbi64qRA4H0tCjX+pOhfhuJVkPDZP5j5HKiPwVUgnghlVT39vrpe3e38hpJfvHlrJNOuEEYilKiUyO5f1F8PLcFioARnrmrBpk3u9X4okofmiHmAj/daSNgf0DaxuOrSKpJlRKvmTaygCvrnR4B4B54/cN03xNIIIT+IDHL5c0ciMZHH3fzmAytgyglhVhvLKgnIHW3p/jGSR4IwFczRxHzl/hqxM4k598vKpAOGJPsOQ3jc7ncYYMjoGyZ0jCqeGAX1bhnVlamvHgqPkdGNtJuFRQYYuBWKSnsOwGUYHb2v99At/1eFGyk24JYbo5i8gdu3ADVkAy2eOA1AXd6JbFhLM6LHuPKS1847hgrMtBlVfNz4JK2RVow+RIEG6uF/iRyp72UyH96PID9yNWNtvUkvy3V64OJBr35rt++g/UXjgdVMm5X0PISrGQBVKhiwfImsweAa/prM3RFkGLbl2kDY5ssOYagwHEQo40eK4rQHtTQXa9ElQHHeTMQfzhHHzphiGquKDLwe/Y6ubNtxlUqxFeadGYE/K42Br++dBe1NTU0AGPahooyYy4KkHADKg1gFywIX6Dv8A89m2oms3g59KEmz3P+cBH7J2ruaoatnOfIVc6FEN5kRK1yTzQBFcd6+ZPY4ilXBmjKhQbLI1oeasoymvf4e9Dn5BejgWBXd1SkUsXAORAsm8rN8d8jf01UXprFLa/Mk9TDn0llNrfyXgD34/bW3q26EkGIs5uiH0GiCwzrIGxiG7Xq0TcoUj1BSfpdijwL5ojuPlzY0A+MFgVBHJOLdySfTwjEdk7nsRRHetawpxB4DKAF5BxLlKDAE+7RtxdYd6I1u2SjIYi1KsQQSewXggd7LdntryN/LxHLmkfq9RVWN2BTCUJioII9RX61Qu+dBW3Q9KKmWGAo80AaqyEI4WhfHY2eNCekRPMNpI7n8WORkj9ASMsI1UAi2zETzGsjyZOKAAZN8FBaZygjipyx59KjIkmgVqgeSR76HpEU223RneMn+FLIcykhywEnNHJWwxyAPwgglToLgQ7iaCT4UgJkA/2mR46+XAdu10R372N6b1Sbcbllmi8upmEQKsrCON7ZvVw4YrB6xQ/FoXgxNmITZU2yIkskSRTqsZuixvJZVBYliuDcm+SdWNxvo9mrS7h85pOAiKWZq+GKGMepjyTwOSWY4jhQIdR6l5Qs4oorJ5Dios0APdiePkOe98aHf2rDMFR5IZ0kdoyoS+fLd8SjFrtFc/PtwQToZ4f6zHuQfvcoTcsxU7ZpPLaC7xUJavkUq35LZNicTWt3UPCQDGTbSLEVdZCFRAMkNgv6bIrJSAUJDMC3J0E2/hwSxCbcvLDuJQSAkzoIOMkRI1YRkxqB3U5EOSKYjV8wNPsovOOE0kSBmXinKgmu/GXYWf30r7tY5Ttmlz/wAmkk2uUSPIj8pahBEz5UiDIUMhIpLAUzFv9zLIwABTK0ijPxtlw0zgH0oiZkKe5IumxGgP7abNQ3se3Y2PY8EiiOR9DrYNYjQKAB2Aoa9aBU6vA22eNIiRHJIWjpb8p6OSivyOCzAEcMGF04Cbun7Z12wM1K+aMQWsJiwajITVBfSWBPY1fbV3xV08y7clVyeI+aq/z4g5J3FF0LpftlftoLuHiaXbNGHeNsZssmcspV3UkGyTmISBf5v1DBb6eMJQ4gZUjEiNifNOTtG2S05YoVUNWN+peBRGr43mzVnY+TGz/wAQuojZr9PqzAJuq5+Q1W6f1eOMZMWVJHGDYNicy5S/TaUq0cqUUO16KS9ZgVlVpolZiQoLqCcSQ1C+aIIPyIOg9QQQu3nIEZuwdaPax8Q/UjVBvCO3C4opipVRcGPpCyeahCta2r8iwfl241uTZbSYl1SCQ5WWARjlQ5yHN0R9eRrcOjRj4c05v0yOo738OVftWgH9U8HxTxsjPICyToGsEr50iyFhx3VlXH5AUb1rj8Ksu7WZZqRSWKBWDEsJMlLCTApk5YAoSDxlQAG/qG4eEqkbySyvZSI+XyoIyZmIBCLkoJyvlRyTR9ybLcyoRJKkd36Yg3HyBmJyPtyqodBV8WdI88x5bcbmMLIrx2oNtjiQXIqip5BscV9KG92m5hhZ2RpWH3ViITmzMk34tXiWPlBBk1ZUTQ50t7aWbb9R8iLcxSO4FklVkfEnNVXy2BIsH1vYtyLHpDrs+uO2WA80g15bERyA/I36b7nFgjAex0GnZdcQdQZHyiabbQyIki4kkHcGQE1jkq4WMjQGmbQ87qcgfgLz3DSjge/ZSCfp2+ut2xRgCCuIskW5fub4J7Aew7DiqrQWtTU1NAChYCCPKRV9PoEg9Ba+CxsZe1Cx/wAqtttqJaVPMN+lh6io+i1a/wDds/XQ/bbiRYIaEgJjjGJW1BCi8yoyX29/27687QEjJCGHfOEgQWKv8MWe/PGZ4rIc0FvqLYNtgGJDTfnJuvJlIF9+4Bt7/wCWr262tg0e/HPw9+eB3sGufkNBetbgNDFKJA/lbiIlkGK0xEb9yeyyM3exXzGj+622agXVMrf3WVv/AIVoK42GIc2Xyy9PAsHsLAB4HAJN8nVff7pIW82ditHy4wtsXLBDSRoC5a1b0CzQY9uxbXPIYhvt7jyY2EjVZ9ECyFKB9juZg7Eg8xR48aAr0SCTeuZpQF2obKKIMGMjXfmSsvoYKeFVbWwWtqVtNU8CupVgGU9wRYP6jVfbPbsFOKRejEAVdKf2ABAA47nuK0O6v1RiWjRxCqFfN3DEAJypwQN8Tsp7ngBgfVwpDXvusQbSRY40XzHAxRFuRqP8q+ogDuTwCVsjkidF8Pv5x3e6Oc5FRr3WBCACq+xdqGbjv2FDv46dD5YI2kBN3lNuGZCT/wB4GVhdmqVf5TR1nf8AUmhdRuN9BEWIKxqgDsCaxGbsW591QHQUvtB+zqLqURIqPcqKjlruP5Hrkof6qeR8iJ8H/ZluIYfL3u9kkQH0wwsVRAOAomYedjX5VKAc971b6f1l5JcGl3AslO4ZhQkOYVNuFs4D0/7XbXmXrO5++fdopmFE4tKAxciKOTBlEKlLVm5tz6RwCa0E6l4ZHTX+8bSN32zL5e62aZMGB486NOTmOMgB6hZ72Sy+H49tgJNmsPlSWxeOvUQa9hzyCDzwR9eKO06nvA/lOsTSBSQrkx5gd2SRQyuLKgjCMrfIAI1WleNGkZo5enyyctMuJidv5mdQ0d2AMpVVmFDnsAYB1YK+EwER/KWZcX7D0m7vkcEA/K9XtBOj9SO4R4ZgokCjIp8Dqw4dOW4I9rNH3PB0R6czUUYNaGgzfmHcEHIk8cEn3vQWzrgngPqk206lP01jYhlkkiBfGwoy8sMx+FwqN8hTE8XrvevlP7VeouvXt1Ij06yKFZTRGMaLX7VR/fQdpk6PK8O3RIy2TKj8fBHIu9UuSxvhJVaruyBxdaLeGdvNDM4k28jeeSzTWlJiXBR7YNjfrXEEEzN2AOl/wd9tWwljH3iYQTubdWVggPYBXoqFoD4iO+niTxZs1NNutuO3eZB37fm9+f6HQKXT+ksG2wl2q+WwMT5qKJZJJZPwsa9TrBZbgGEAAcX4jlMe3VYhgVHqCIyp5eC+VQVTw8hQ0Lb1TAGw2ms+M9nxW5ha/wCR1c/uFJI/XtoDH1mLdzstJvI8sEIcMi5o5K+WQKbFWtyW4sAjIqAo/ZlPPuFnG8B80FQJQHjZ1Fgp6qKmJwykRkKGvvds7edI1NYjTswdfWP+8GK/WxxyPlz72fR4olKxoIwe6p6V7Vwq8Lx8q7DSGrPDutztW3OUccIlAMedXZpzZrgVRBYgj4VAzBo3HTh95aV2idfRijABgwb4hfAbgUwosTR4C1V8SudtNFvEa41cR7lS1gI4AMi38JQ4M1UCoJPIB0G8LE+THMxIBUKFdrJJod7Le+Q4oAx4D1MXYOpdfh222keUWAjs1c9kLeWSSPVyEA98hVdgDGDrOhnRNkw2UMUwJbylVwxLG8RYLEkmu1k2avVzabfBcbJAJqyzGvkWdmJP1vQb9TU1NAA2yqdtCiglvKUkK+CqGX4n9seDQIPbgUCRjyCaexItEGVvw/cY0opHHsC1DtRNnVfpK47TboaISKMHMelTgCOB/FayPSKHHsasP4n+0HZ7Jvx5j5oshMPMlHHAUfwojVH1c0RY50F/xj1zbwbCY7mWSNZo2jVnXksykALEtEkd7qqHxVo54V6wN1s4JwQfMQMa+fuPlYNg17g6+WfH/jZ+p7nzTaxIMYkYhio9yTxyx5NcDge2uj/9nnxWR5mzkJxsvEeaBNZIT2F45KOOfN72NB3GUnE13rj9fbSV4ZmWOJnjsuY9rto8vVZMYkDGuaudmb6KTfyeNI3StnIIfOBKkb4cdz5UZ+7Ue9kopY8/8q0DB1Anb7YxxfiTSZLEHFh5Hza3AoBbyZq7KDXsNCJdt/Zu3SWRW3Uik2RQILWzsi+7M1kknIljyBS6YVjvclmHKoAnA4s29N3s0tj/AGAfc1YfYoTkyhjdgsLI7dr7dh20Arp243W4QO6rtkYfCLeX2INsoVPfjFj9QdL3UPEkW2klj20aBx8UshJZmDAMMmt3oEAcntXAXT7rkO3ml2zFXUySQyqHVj6ZCZGKtQYkE3akrzaMaoghXM8qymRJZFYtYaONvWxBzPcrVifIEY+lqAPw4gnm+8+c0zTSLKrtaonwojBThhiSi40ymsST3I0Q6Xug+6XdBJVy3B7gMAGezaqO4jLAspIFmxYN+4tqsm/cyKTHuZ8o7UEMA0YBDhrrFMgaBF6Bl3E/3mJcZArEloZuLhmqlBUdhZaNkPe8SW8zRnw71v7zEc1wmjYxzxnnBxVgH3Ughlb3VlP00M3nRhtQZc3eLjzgatVChA9irCqAHJtmQXZKAHSNnKjpPFbTKAjKG43EStyrFjRlQMWRyebIshmIDZvehx7XebfcQr5as5ilClsKcekiNfQpLiMZcC6sEkFWhYVDFgoDNVkDk12s+9c6pTCLdQBeWjlTJWAPbghg1elhYI97H0Ot/TXYxLkSWApiyYEkcE4+1nnjj5cVoN00yopZiFVQSxJoADuSTwAPnr408U70Tb7cyjkSTyOOQeC7EcgkdtfU3jnxAkMaQlyrTsE9IYtjfrKheSa44sgkGiAa+dfEfgfcNvG8jbsscz3CGOI9TIMQXWO/U6iq4sfInQJ2vpv7EPEaT9LjRyolhYwiyAzKKKEDvVEJ+qa5j4V+wndbtM5JUgW6plZmvixVKprkGmNEEdwa7D0X7LodvtV25md1Uc5JCwstkzBXiYfFdZZEcc8A6Bp6tv8AyIWkxyIoBbqySAovmhZFmjQs86HwdHYSxyyOWlLEtVlAKPpRSfSAKFj4qsi6rOz8JQxpgC7JiylC1IysCCGRQFIonuPr350uQdWk2CSebLK+3SVolkkQSiEhvTm0ZEhQoyjzGJxYOG7qNA+stij76X9p4fCFFVnkSIhQJmDAAY1wAC5UAANISR3BJ71ofF7SsqojAEqM8Mlaw5NfiCvhHe6HJFWRd2fUJZh/k4UR9/OcWpvn0KpHmf79qvYgvyNAt+M9syzM9c4sEpcj6gCxHF5EDAcmyQByB5Y7wt4fm6iFfdAjahTxYDzMzSWSVAKKB5f8NgCUWiaNbd7vZNxuCF3O5MMbEZKwUzFKDBFjUIIgWosyuzEDEqBkS3TvFZRHiyBWGTy1nxyio1ULuzxgSpYQknml/MxUAzbHoUcLBkMvpUqA00jrR+au5BP+0QT355OiOhW3l3WQzWIJxZBYv37YcqBXvme/bjkroJqampoFDpMRmhhoGhCgAOS4gotWbBQdwRWb/NU7/NHjreNL1Lds/B851A/lCsVVf2UAftr6m2qEwoBZ9AJVWwUWAcpJPisj8o9j2I5HMPtK+ySTebj71tWiBfibP8JWcdmj75WOCT3IuzZoOGXxph6V9oG+20KwQz4RKwcKEQjIMGDElCScgDZPsPlq11j7ON3t4vMbynFXSShnAHqJw4bGrN1Xv7i6/SfA24k3aQTRyQgscmMbNQF5YhAc24IAW+fkLID6P8L7mTdQqsk0mLww7juBJjMpPlmRApAUq3qADEEciuRG828SmVQ3TQsbqSPKCn1D/Os6uCWBBsFeDy3OWrHhzxSkI3DzRyxqXqIIjTIkMaIiXPGGiyJDsVDmiSO/fVP1e5VZpcxIxCNSo6rlYVRlDuVokWoWex8ya0DB4T3KOowOWIYFgyMBbFiF8t3ULyAqhrAADfl0yarbbZ4hMjkyrV0BZ92xUAAn6DVnQTQbcbba79KNSeW5FqSroytRoimFlf0YUeQdEOpQO8MiRtg7Iyo/8pIIDcc8HnXL+rdK3W0IkEEgkVcI329MAPZc8CxWyP4wCmiWv3C5t+kCaWSOIKtTOgLKOCvnoaZYxyMbGRYDjg+w2TZFlaMo7tEZoywRSXKnE2QgYirI4Pwtq/0zfJC67ny2lJYyHDEuxk84mskRVPrb8w9K1ZNZDYesBN15sZlSSaVmUOiyYZsy48SEBgZ8gF473lkRoHPwT1ZioR5hKG7WbZCVDBcvzAi+ewIABN0uJ+nnaSiNTjDI34BuhE5s+WLNdzkgqq8xPZFNPwXsi0qsFYRRrYLCqJUKqmvibGyT7BU7ZEBz6j09J4nikGSOKI7fuCOQR3BHIIB0ASDqAgkZ2IWF2AmF+mKRu0gPYJJwG+T0T8UjA11LqUcETSysERQSWPYUCT/gCdL8ZIdkmFzAUb+DcITQxBJAByxKcBZCv5SuQ2fYr5gSaQny4j9yMg9LEZUZHYWZYrC4saoCTlr8sK/3Zp55ZH28jyTK0a+lLhRkxK00oIIyUuVqy+Nny10znqrtiT0/cErypJ29rxVi9xYNGtUvCe4MhiJBFbdGYHnFmC2L/vduOR9NNWgEx9T3Ddtoy/78qD/3C/Pa/wB+T2Pv7zuqP4EQNCrnPf3HEJ4+v+A0T1NAG3ce8kTFTDCSfUQzyGrHCtimJIv1Ua+R0E8T+JW6Ztwzrt1j57ykyMaJIWIquZJxv1jv20a8ZeJl2Gxm3LC/LX0r2yYkBF/ckX8hZ9tfNe73826k++bhzJOQzAOKWIITgQpUoEDBRTcEvVE2SHVfswEe/MnmMVMGPmwIW8o5F2jjbI8qgGHl9qjUEsBWmzxvvHkj+7Qu0fmOsbyL3qsnRa5B8sH1VXqRRZb0zw5sYo22p2keKHbgSD5K2MiF35ycEyem7PmsTxzoT4kkw3sb+W77TaHypRGpdgZI3dmYfEQD92YkEnkk6APs9jKJG2qxyeWtLkobNF9WMcisuIGAxVg4u0IBt20b6J0CWKCPb+WFiRCuMjqAeCJCVVnyBJLFW/m5og51JPubhptvuoQhfFhKzKqqyLHjTDg8K4BHqeNRYs1V3LbJvN//ADPYK0iPGTmCSpQpT/iKrZEl2tSQzNR5y0DN0/wo6FTBL5CKbVFmnmUc9gryLGFI7LgQLsexDfrlu/3nTsDW/wBmbMJw84YARLFljzI2TeUgsg+lFHcknp8MoZQym1YAg/MHkHQe9TU1NAGSBvKjTEXgtKboEKLaTtYB4Ce9futDdxyMQQ2ffGTyyGPbiMq9qp92C1XN++mjQvqXSgwLc9jl8ZYrwcF8plNcfCAb+Rs2CfuIlmULKiYswYK1yjIX2tE3Mr88kArRI5ttV9r0BUElAgu+b5OpVSTQtFTEHLJsPJJBZjmpY6NzAhuWJL9lI81yLHpWORUZVrvjfzNdyPmIAClfKCHLCKRlK8KbllkZCneykTkmu7gMNB524aP1H0s4smQMCy+nELIGdvY8PLXPpKgcEtwY8VWazIoGNnGRDR9UQXzJvbimfv7i9BdruX7KCC7WRCXUPkt5lQizu3c5NGym+XNHWzYt6RiyrESOEryS1gVSeXCDf/rs7Pw6A1H4sO3KruSGTt5sat/s1nEVDDvVx5A8mlogMkHUEdA8bCRD2ZCGH7EHn5cXpOVpI42ZTTEqsRViUDSOIkZxHGkTAFwxVmc8dzwdApvs7McaHZ57SZ7bPbSvkygcZwTOA3dL9YNsePbQdVR7APPIvkEH+h5H6HWW7cd/bSP4O++bjZK8m6iaViW4irgMwjf0OtZhQxta9R476MQ7jfgkYbWWqsiZ0r5+nynIB5IBYkfMjgAu9I8ES3HFKrpGIxlIrpZZFjVAFOZUH8RuCaIsEdtben+F3+9mN4W+7xyEqzEHNWVWFtkGIDJGKpiSLPA5YjuOoEcQ7VSG4vcOQR9QIBR/T/7ay+w3kh9e4jhUggrDHb8+4lkJAPt8H/2AtFEkahVCoo4VQAo/QAcfsNAdx42haVoNsRuJ1u44+SK4sn4AL49TL7fMaQvE3grdS9TYTb2SXa+UJzHK/liQKwDRlYsEIHHPprzF55J0aYx7d4Ggy8lWSZSkaxQKuXlTPVKSoikWipb3Y6A5uOibyYrJJMiOhzjhjFxhuf4kzL5jAglSq4Cj71evWynXdoyVLFMhyVit+XItqTkv4eYNqyWAy2aKPbMsZsXdg8j9NL/X5G2jndRDLP0yw2FMpCnF0JoeYoABJNGNST8C0AyDpm1Mby7hpUkiYJLEJ5EQPYxASJhmHLAplkzK6jv6RPCm0g30Ls8TIUYRnCaUc4IzrYf4kZmQkE8oeR2CXverpvt25m3KxYhFmeIj8KM36IWajQzYvuSLxY4gJebl0LxEYoVeOL/IY1BYiIQvGDZYhEpXEdevFFrLi2Rl0Bz/AND4QBg0y1X+daTt/wAXPv7/AD16l8OCqDIbFESRKwP6hcL99GctZOg4t9oG6STqm16cFgxDrNMqoFEjtYiV+bIs2VvkSfTQrwr4FO6cu7o8QkaVpSjFbyIHDACQ8WLySgRRyegvT1bqXiPcOgZgWlZTGwDYICilcyFJK4iiQOfpWu7PS7dFKooVaYJ6YwVHKrQvFaqhRAT5qNBvXqG32cMcanFAFVbs8sQEDMbOTE+/J5Olbo/VaieexW4nkkGXNq9iIqKqxGIgbBP7G21+IN6RDLzgxVlGRKgF/StsDxizLdXRAoUICA3Xdw+2jSBUNJEBCGGOTAowDJdKuVliwOSxuhZmLYhW66Mydym3jmO1kUmPy1kaV7/EVhXCojSMzd/MZFPMJ1V6f1fbbmaaoosfLSVVlUehsfUlYnGIOLtRyFUBSZFzMeFOv7bbgJNMimLNT5hGZDNeZFkZOhS6/nCi6Y6SfEThJzuNojEKzpOCjRhsTeYX0ciwwrEq6IaDDNgNS9Bik4bbx45HIGEAqfhYEIcsbGJEZJDBIY2LLlN3TbQhEVVAAUBQB2AAoAUB/wAtcg6HvvMfbOl4v5Qyq6J7ZR8KVA4QgUZZJWxBjZF7HoJqampoJqampoKW+6YJAeSLBBHFNxVEMDx+mlDqW1dAPMixRVv4aiyBNYRhnh7C/MnACnE/MI+a07raJKhSRFdG7qwBB9+QeO+g5hO1riI0cSAgYjJHaichgpE54snGQKQRxWqLdRt1YuxYghWJDEj1D0SKwSrIYBJSgH5TXDh4g8CFlc7Zypk4dWZqYBSLZgwdyOAFdig/l5J1zaRNxtj5e6Zml7jgmVhQYDMKpdg2QUsJRYYJRBOgON01d7OYWVBuIkieLOgGYGZmR/QGGQCD8RSwW2GYByKdZ8zyvNSEbGMqyuxlLAUZWmEcELhHJVLBbEfIE6F+GfD+7ng+8IFQNFcYnjDQvGKPlPDkTTH8QOgAFd2yJ146v0rcJFBH92SNRWLxsGUsqZrzOykAKrsaUC1Asiwwe4UeAIGlaTEuAZAGMYoH441eQYkV6o0UCgOADo70nxWxWyxwJRclrC2HwhyRElEn08yVXpvSM0tsRLCodFQhXBUpZUWSTGFByBoxyoBlTMCdYMbRKreXJS+oyMglPlpaoRNH5kgU0/tHGAp4+LIO47DqkUvEcgYgAkX6q9jR5o/PsdXNfP0fihtvOhA8uj+JaBSxxsnPcvGuWYrGPHhuGa+LG1+1HcRlgZJPQVJy9YrhQOASbHGRKAtV+YScg6v4whoQzJgZ45AIUcWJS4oxd7W6DZi8fLyIIUjS31LceXtY3lkeSJGEUgcERtZ8t4o9vHUk1c8OWBCd350N/wDxETcwna7mJZ5HYJFi+BZ/MKIbABQ5KrWPWuQGIALaeei+F/LcTTuJ9wAAH8sRonpCExxi8WZQAzWSe1hQFAL32fTvudpudsYd1ttucht5HURN5cgN+X/Li2RXvipQWcbOiP7NJ5ZHG4mjjhoqg2wKkilApGGMQJGbKlgvR7ohVi654aLP5sUkiNf5JfLIsi8CbQ2aOEgZCbIClmY0+m/abtCTHLMgkXhioJUkGmFKWxI9wSR3IZgC2gWU2aPE8SRj71GHBihJgSDlwuUpbIs5RmxUvlZI4PmGl0kxQwyGSXy9nIkquIgT5RkDAOikZiIqqnFloPItCiVV6650Pb9STzYJYnlTHFw3mxnE5BZEVsWBBYc3QdquyDzzrG133T91NuJRDuVaJXnUfBGgMqgYMAWTI5ELiMyCQa5B92Pircw7YbjfwrFCLt8qlVbGDyQchSR3RHdlNAA2cR/2i+NIz0Gbc7SUOsoESMAfzsEfgiwwXPuAQf21xX7T+sSvLBEdym528cK+SUvHsVJYe72pGXuAva60rS9emaIxGQiNsckHCkoKUlRxYFC6vgaBz+xGeROoO8SeY3k41QJAaWEM3LLjSk+rn5Ub13fq+/pQq8Yg8p2HpuhxZxGDcUezCypXXI/sA2iu24J4KtGcrogYzX79ve6NELroMu/LTUbVSzMw/MotqAPARslkN80yCvTKBoBXWZVWfbK7UUJ3Uh4BCoCiexCl3dlRh2KtgVMgpL3PUpN3J96b0OxJWuBFEo9MoJHBanCDkqEVu6qTa8bTuJd8/py+4xmNkusXn26eniiP4ig9wKB5W9DujbzyduigFaCFkIzJF0bTu+MhIVSRk062VWM6A107eBV/CURrkBxYoKsfDOgJFDyMmu8n4/EIKVeuravGqkggA4gZenlXKiz6vLzCDFaKEei5JBvmNFlFwlmwSwZQ6FgqZMaZFIcM5JVjXZQa9dd6mcYizZB7vzPUqEkEsyyKRZJT1FTiAtgtgqhY+yXqcidRXbYtiGLZWTiCwB4KXTWicgVZJAIVo/ozXB/sX8Ky/eRvChUFm5YWGVhYrGTzEbm6kVkZWQ3eJPeNBNTU1NBNTU1NBNTU1gDQZ0s+P+nwzbYJKisXdY4y10rN2JKU1WASoZcqC36tM2qXWOkpuYWhkvFq+E0QQQQQfoQDzY45BHGgQtt0xgoPk73eyKMfMEx2UKihSwRoyAR8CiFN0DZ41Z2sMsZhSc7gL94jMS7nCYxtdEfeEY5oyMyjMFlYrz7irvfs/wCpxyM216gCGHAmaYHsB6ikhBIHY4/t76MdC8CSWkm/nO5ljYMlFwqEEHszm6IBBodub4ABgfw7A1howwPNHkA0bcD+c2fWfV9dY2/hnbIKWICzZonk3dnnk/XvXHbRTU0FObpETimjVlqsSLUfUL8IP1AvQ7f+BtjMBntogV+FkXy2WxXDR4sOAOx9ho7qaDmnU/sO2735M0kQJJxapFHBAxJAYew5LcDHka0P9j8lKpbZtiQ3nLtmgnDBhyGhlCHizyKsDj311LU0HPfFvgHcbrcvuLgnClfJhnaUKFCgOvobGnNkjHn02SoKkLJtOruAsnStpIsajyULIIlb3/DE2PHscSa9xda65rT98T+YEZY8G+T2Brt7d/mPnoE7w5FvG3ayT9Oi2oAb8SKVCTlVq4RvWLANkd1B4sjQj7eOmTy7KM7aGSR8ykjRBmYRkBmUqvJVnSMk+xQfPXTtTQfD80bKaYEEexFEfsdeNfWvj/7Ndv1SP1/hzqKSZRbDv6WH5ls9rFexHN/PPjL7Ld501TJMqNDkFEqutMTdAISHugT8P76B0+yDoqIqThiGkidjYUqCrtH3xyxxYZJdHJW5xoOu82rGQgofUSziwzFb+AjsWJURY9mELC+FvnP2UdckEXkwAtMruccQysshgVC3qUhQ6sGeziJBSksCvWJpQ3IDMp4U3yy8BceO5A4vtKo7ZaDmv2rKUqRePNi8qUrf5Jo5AQ183diwfSI3PMmqCPigkokvEqHFgAn5IwhJIyZM4lb1FUylN+rTt4y6WNxtJgFUtw8ZA4ZgDgFYG1UIXkuxXnwLdAg8+n6q0hRYwR5oLKUQscXYL6bNsbCxYgURGkY/iPYbt5KmCtRCJWRAAzFJVLQohTG6gj8NaJuSUAbNp0ht/MyPmYEIm3ADFnLsWJVVajkT5hA4NFiLeTEi95v3eIqq35bhPSwdiWyIjFEMQrBmBFiR/NkLE4DXRum+G2fZqdsxnMXG4gmgWHcKTT/BYF5BXVXDWOAxUlGAx4K2cQ3kflIUCrJ6Y2by0JK5AqcGXlgQJVIZShHK3rpOubfZ7N5m7LMpFRExhjdKSDijd6UsVKHgcBccSg6ToJqampoMA6zqamgmpqaxoM6mpqaCampqaCampqaDGYur571rOsKTzf7azoMEXqt1PcNHEzL5fHJMjYKo9ySAe3y4/UataXeuSMQFY0wIKqhxAN8XMyk2ewVFDGzQ9wAbf9abBXKNIsn55WtD34j28ZAIHe2pqr4u40r4idcUWXjmgVCZVVhUTA8X8J7Vye50N6juJlaQgqkjUrsQkYX3Akk8wqWPsryvdm4QNa0Wz61JlK3QD+Y/OQuKk8wcenJXAK8Y3wDjtvGdkBomxuswR9ecLNWQeMiar340X23Wo3bEE3dUeG/ufGK9yQNc+KZIwpcBwxYhVquQXR1huq4M0hA7oaA1ai6k0VBXqyCPM9Cc2bAwUd+bWAX7vzYDo2uUf9oySumQr89wtftHLd/1Htpk2Xi9kZEkDAuAVEgNtZAJTBSxA/3Dd2SoB0n/AG971Z+lQuhvHcDLgr3jkBIDAGgePoeNBxXwt4hfZbpJ0F1auvsyMKdf3BPPsaPtrv3ROvJvY2eNZDCpIBbEu/xKfQG9LMqDhhfmNCwHqvXzXrsf2T+I5JomgYGkACMFPDAZKMgCAWCFxkR6oEq8jQPW5kr1NTstk4+pbauextS8hOIrKN05/D1y2PoKLvWgZTiJioMV+YAxKAR5G5GASkJsW7uexIbOr+IDJufIhJQxFWaQAAJdiLAk8kKWaNX4PmSH4UQlWJaPfSATSgwTRtHKFDvjiqo1FQrOwRUMZPDEcAJJoO0eE+hR7FBGFiExFrFGBcStxRf42Hp9UrcOy3V0NXev7RoyN5FQmjUCRbpZYwSWjZiALFkozViw9lZ75/4c+0SAnKeQbcrT7iWRjLLuTX8ONYhxGuYbGvSDwg9TDHjX7XoTswmxozSilUFaiQ/mdlJXI8Hy8hV+vsVINPgPfLPut3Nt8BtnKsAB6vMIBdjzalvzIV4YE2SX08a43/2ddk4XeSuDbNGMj3Y07G/f8wNnuGHfjXZNBNTU1NBNa59wqKWdgqjuWIAH6k8a2a8yRhhRAI+RF/UaCnteuQSXjNGa7gSKfcgH0seDWt/3+P8A0if3h/1143HSoZBTxRsPkyA/8xrzD0aBLwhiW++Mai/1oc6Db9/j/wBIn94f9dYG/j93T+8Na4OjwJ8EMS/7qKP+Q+g16bpcJyuKM5Cm9A5HyPHI/XQbF3aHs6mueGH9dY+/x/6RP7w/66rL4e2w7beEe38Jf+msf+je1/1aD/8AaT/poLj7pBVuovkWQL/TXtZARYNj5jSz03pGc84m2cQh9JgJjjsD1KykC+bUOCfaQD8pGg3Tdrv4oFWXYwTSBfUcYl5EcNBcKB9ZlvhaqhlQLh0C9YaQDuQPbnSe3SZm2Dv93RN1chRDFCx5L+XHdYYi0GXcgc8knVPebLdhZEXYbdgvmJG+EZNKg8pytqpLtxiAMbPFLZB9y0N67t5XiIixuiCCOTdDhicR73YPHatA+tdIdZkaDZQSqkRIBijX1llAAcmx6cuBxzdmgD63PRZDtJZE20Ee6suqJFGfMwJwjcsKpwMSwIIDWCK0CnvIJYWGQkioUkjggJYYkK10ig0SRgDZssAK8w7WSOK8LjZsrKMY2yGRcxKSJrJ7vmDa4MtDTZNt50fFdjFKgMYDkRhmBW3YqKFhuKAHHa/bX4n6PLJHHJtNtGGMchaOSKEm2SkU5dnDG6BxNEHuNAB2dyuHUTO1lVcIbGJsrTNUK0QMUkMjCvSa1naIaPlkMB3MbEC+wDSkCXI80IhEbFHLTj0rpYKuJNrFF6mEeMafApxQnuMiAGqqAoe1aB7Pp+7iijvZ7eZ/KjLXHGhViVWRSUpTj634UA5ULqyA2KBcygFN3eFVN0Gu324oODd57kq3OXPY1+r9MO72U+1TEmROD5ilAVOUf4gIjQZKLjTzSO1gC9G5tpu3ofcYVVniJULEQMZWzvK/ijCernH8oJ51ajfeOKfZRKDiXAwbIFo/MQZMosq0nJ7YEeqwdB8qfc2EmDAhgSCALYEWCMR72NPXgPovUIZY3j2nDlvVIMLGBU5MzDFcWajxZbjIgV9NRotC0C3XBA+Xbj/zxrB2i98F/oOf8DoONeHvCE+3iwKhpOZJjkpVi4+EeqmHCgrfAiscy0KbeFp33C2rLGVaGXs2RqVoyQCMiqkKWagwkwJXKSu5nZR98E4/2R/01n7on8i/3RoPm3xB4bkd41aVQQAVIYANxdjkAteSv7mZq9KsDrRJ4XVgR5sUUZ5fKZGIABYvQa2UAE5ADPNCABIPJ+ml26jsqj9hqGBT+Uf00Cn9mnSUg2zhCGBfhgytwFFLacZDktRK5s+NLQ04awqgCgKH01nQTU1NT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388" name="Picture 20" descr="https://encrypted-tbn1.gstatic.com/images?q=tbn:ANd9GcRPgBlN_dFlFR1f6xaPbdneze7GFC5p9wJsj5MzHLScbxXd7ldn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4515868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media-cache-ec0.pinimg.com/236x/e4/6c/6d/e46c6d19f5d9e5e9418fb1ebcb74ae4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500" r="69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Axis Powers Formed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Militarist leaders in Japan </a:t>
            </a:r>
            <a:br>
              <a:rPr lang="en-US" dirty="0" smtClean="0"/>
            </a:br>
            <a:r>
              <a:rPr lang="en-US" dirty="0" smtClean="0"/>
              <a:t>want an Asian empire, seize Manchuria in 1931</a:t>
            </a:r>
          </a:p>
          <a:p>
            <a:r>
              <a:rPr lang="en-US" dirty="0" smtClean="0"/>
              <a:t>Italy invades Ethiopia in 1935 to begin building Mussolini’s New Roman Empire</a:t>
            </a:r>
          </a:p>
          <a:p>
            <a:r>
              <a:rPr lang="en-US" dirty="0" smtClean="0"/>
              <a:t>Germany builds up military, sends troops into “demilitarized” Rhineland bordering France</a:t>
            </a:r>
          </a:p>
          <a:p>
            <a:endParaRPr lang="en-US" dirty="0" smtClean="0"/>
          </a:p>
          <a:p>
            <a:r>
              <a:rPr lang="en-US" dirty="0" smtClean="0"/>
              <a:t>Rome-Berlin-Tokyo Axis formed in 1936 to fight Soviet communism and clear way for their individual expansion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</TotalTime>
  <Words>805</Words>
  <Application>Microsoft Office PowerPoint</Application>
  <PresentationFormat>On-screen Show (4:3)</PresentationFormat>
  <Paragraphs>122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From D-Day to Doomsday</vt:lpstr>
      <vt:lpstr>World War I Unresolved</vt:lpstr>
      <vt:lpstr>Slide 3</vt:lpstr>
      <vt:lpstr>Slide 4</vt:lpstr>
      <vt:lpstr>Great Depression</vt:lpstr>
      <vt:lpstr>Slide 6</vt:lpstr>
      <vt:lpstr>U.S. Neutrality</vt:lpstr>
      <vt:lpstr>Slide 8</vt:lpstr>
      <vt:lpstr>Axis Powers Formed</vt:lpstr>
      <vt:lpstr>Slide 10</vt:lpstr>
      <vt:lpstr>Appeasement</vt:lpstr>
      <vt:lpstr>Slide 12</vt:lpstr>
      <vt:lpstr>The Holocaust</vt:lpstr>
      <vt:lpstr>Slide 14</vt:lpstr>
      <vt:lpstr>The War Begins</vt:lpstr>
      <vt:lpstr>Slide 16</vt:lpstr>
      <vt:lpstr>Allies Under Attack</vt:lpstr>
      <vt:lpstr>Slide 18</vt:lpstr>
      <vt:lpstr>Slide 19</vt:lpstr>
      <vt:lpstr>Arsenal of Democracy</vt:lpstr>
      <vt:lpstr>Slide 21</vt:lpstr>
      <vt:lpstr>U.S. Declares War</vt:lpstr>
      <vt:lpstr>Slide 23</vt:lpstr>
      <vt:lpstr>The Big Three Meet</vt:lpstr>
      <vt:lpstr>Slide 25</vt:lpstr>
      <vt:lpstr>Allies Turn the Tide</vt:lpstr>
      <vt:lpstr>Slide 27</vt:lpstr>
      <vt:lpstr>Victory in Europe</vt:lpstr>
      <vt:lpstr>Slide 29</vt:lpstr>
      <vt:lpstr>Truman’s Decision</vt:lpstr>
      <vt:lpstr>Slide 31</vt:lpstr>
      <vt:lpstr>Victory in Japan</vt:lpstr>
      <vt:lpstr>Slide 33</vt:lpstr>
      <vt:lpstr>Casualties Estimated</vt:lpstr>
      <vt:lpstr>Slide 35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D-Day to Doomsday</dc:title>
  <dc:creator>nmosley</dc:creator>
  <cp:lastModifiedBy>nmosley</cp:lastModifiedBy>
  <cp:revision>88</cp:revision>
  <dcterms:created xsi:type="dcterms:W3CDTF">2014-04-17T17:06:10Z</dcterms:created>
  <dcterms:modified xsi:type="dcterms:W3CDTF">2014-10-29T11:43:06Z</dcterms:modified>
</cp:coreProperties>
</file>