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6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570FEE-0C96-4292-B405-8DF76F89063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558F9B-8310-45F5-A150-D99A0D926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458200" cy="1222375"/>
          </a:xfrm>
        </p:spPr>
        <p:txBody>
          <a:bodyPr/>
          <a:lstStyle/>
          <a:p>
            <a:r>
              <a:rPr lang="en-US" dirty="0" smtClean="0"/>
              <a:t>Foland Farms</a:t>
            </a:r>
            <a:endParaRPr lang="en-US" dirty="0"/>
          </a:p>
        </p:txBody>
      </p:sp>
      <p:pic>
        <p:nvPicPr>
          <p:cNvPr id="4" name="Picture 3" descr="Barn_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7162800" cy="456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3429000"/>
            <a:ext cx="9144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17052.9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92836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goods </a:t>
            </a:r>
            <a:br>
              <a:rPr lang="en-US" dirty="0" smtClean="0"/>
            </a:br>
            <a:r>
              <a:rPr lang="en-US" dirty="0" smtClean="0"/>
              <a:t>We give you everything you need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4290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Chickens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Sheep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Turkey (Seasonal)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Documents and Settings\9440372\Local Settings\Temporary Internet Files\Content.IE5\BG4CMF1R\MC9004417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133600" cy="2133600"/>
          </a:xfrm>
          <a:prstGeom prst="rect">
            <a:avLst/>
          </a:prstGeom>
          <a:noFill/>
        </p:spPr>
      </p:pic>
      <p:pic>
        <p:nvPicPr>
          <p:cNvPr id="2052" name="Picture 4" descr="C:\Documents and Settings\9440372\Local Settings\Temporary Internet Files\Content.IE5\136X0O6D\MP9004005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618001" cy="2022995"/>
          </a:xfrm>
          <a:prstGeom prst="rect">
            <a:avLst/>
          </a:prstGeom>
          <a:noFill/>
        </p:spPr>
      </p:pic>
      <p:sp>
        <p:nvSpPr>
          <p:cNvPr id="5122" name="AutoShape 2" descr="data:image/jpeg;base64,/9j/4AAQSkZJRgABAQAAAQABAAD/2wCEAAkGBhQSERQUEhIUFRQWEBQVFhQUFBQUFhQUFRQVFBcUFBUXHCYeFxojGRQUHy8gJCcpLCwsFR4xNTAqNSYrLCkBCQoKDgwOGg8PFywkHCQpLCksLCksLCkpKSwsKSwsKSkpLCwpKSwpLCksLCkpKSksKSksKSwpLCkpLCwsKSksLP/AABEIAMkA+wMBIgACEQEDEQH/xAAcAAABBQEBAQAAAAAAAAAAAAAAAgMEBQYBBwj/xAA8EAACAQICCAQEBQMCBwEAAAAAAQIDEQQhBQYSMUFRYXETgZGhIjKxwRQjQtHwguHxM2IkQ1JTY3KSB//EABkBAAIDAQAAAAAAAAAAAAAAAAABAgMEBf/EACQRAAICAgICAQUBAAAAAAAAAAABAhEDIRIxBEEiEzJCUWGB/9oADAMBAAIRAxEAPwD3EAAAAAAAAAONgB0Bipikht4sVkuLJZy5CeKDxmLkHEnAQlUFquOw4koBlVxcaqYxUxYHEzoCAAAAAAAAAAAAAAAAAAAAAAAAAAAAAAAAAAAAAAAAON2IGJxnBHcbieCKuc8yDZbGPsdlUdx2KG6cbkqMREmcjEXuOOQ1OQwoccw2xjbFKoKx0SExcSKqg5TqXHYqJSkdVVjLrpDcseOyPEnRq9BaZUvSTHaekeY7E4MsgGKde+4PH6BZHix8DkZXOjIgAAAAAAAAAAAAAAAAAAAAAAAAN1p2Q4Q61UTY0iDiFdkOpvRLrVCAp3kVmhIsaER2UxKeQ3JjIinIbsJlIQ5ASoW2JlMa2jjXMQ6HfH2Yt2u1b3EU9Jy6drIT4yvsvjl25EdRs95nyOV2jXhjBp2tkx4uL+ZW7CZQT+WXkxvw7obkrDWSSJfRi+js4Nb15ioN3OU8R5ocUE84+hdGaZRPHKJLoV7E+GKRSRq2JdKdySZRKJbwqIdK6nIlwqkrKZRHgOKR0kQAAAAAAAAABuVaK3yXqNVMfBcb9hWkSUW+kSQIVLSKckrbyYCafQSi49nQAYxeKjTjtSf9xt0JJt0hyrLIqsRVE4PFzquUmrQW4TiCrly2XcODpkarUyIVOp8XmP12QFO013Ey6K0aFzyGmzqneIi4FaESmclLsdY00BJCr8kckC8xFRNgNDE7t5cwxitJ9bP1JFOFlmM4tXUX5ehCa0X4H8xmnXaF/jE94hPoNySKDdQ82n8rELFOLuRJZbmJjW2k+dhxexzjotZTT+JErCxbKXRmM2XZ5q5f0pt9DSmc7KuLom03YWpkVTG5Vf59BmaizhUtxH4TuVCxOY5TxXUaZBwLY42Qliyp0zpKaVtw3KkOGJzdFnidLxi7RzZCq6QnLmuiKbC1Ha73kiM5GeWRs6MPHjElu7EOpYZbfFjmBpbdSK4Xz7Ir7dFjSirfRdaMwmytqXzNeiJ4WA3JUqONOTk7YGfqQeIrtf8ALhvLrGVLQk+jImg8Ps078ZNtkJLk0i3G+EXL30ib4SUbJWSW4qcYrFxPcUmOlmORCG2V9dlZiJ5k6vOxU1q6jLPc+PIrZtxrRocHWvFDsmV+jamW8nuQ+ylqmFxuTOuY3NgOjsWK3kedWy7jqvbyAdCmxEVdSXW4hyFU8n7CeySfF2NZDFVocqxs2vci4hGejoxZBx07K9yNojFbcpLl9xzE4ZyyRNwOFVOCXHiwjF2PLkSjXscwVD478EXdKpyIGHgTqa5GhHLm7Y7tjU6guUrb15ojTn/Z+f8AgZBHJSFUpv8AnmM+L6C4zAZY4ep9zmNwykuv8yGKFUsaSuvIZC6dlDZrJDniM5iqdpMSkZX2diNOKFt34l5obB7Mdp75fQgaKwG3Laa+Fe75GhRfih+TOf5WX8F/oAAGg543XpbUWuaK3DY7wvgqK1tz4FsMYvBxqRtJEJJ9rstxyivjLock7rLkUGOqZl9SpKMVFbkrGZ0jU+J9wkPGt6IFeZU4rLfmiwqu/crcRO109xUzoY0TNDYl3atkuJeKY5qdo1Ki5yjnN5X/AOlZIe0ho1wbkvl5ciaWjNOac2iHJg3cLhGIhjbo3tfgOOORJVK28ZregCuyLZkimshuKJEHkIGRq0b5ejINWm9xYVIkWrUtwINGjHNx0RqdHiSqeHdrs5RlcsfC+FDSI5Mlkam0FXHbP6W+qWXuJxUNnPkrlDj9caFN7NSpsuzuuCUfmfZfZ8ieym17NFTxSksvNcfTmMzfW6b9CHh52b8iXJqUW159xMGhEpP6nIz3+f3G3VyvxVvTL7XBrK3QREnUq1l7Fngp23+fdlHSn7L3ef3LOlPZj/M+bGmRaO4+g3K9h/A6Jcs55LlxZYYGKlGMt7a72Jg1jTdsk/Jko8UJhBJWSslwFABcZAAAAAAAADjMlpV/E+5rmY/S/wA77kJmjB2U9aqll9CboXRf4iTUvljZt8exBqxNVqjQ2abb4v6FcVbNWWXCGi8o0lGKjFWSVkhUo3VmdI+PxSpwlJ8Fl3Lno5yTboy2PrxhVlGL3MXhMUmzNvEOVe73cSzgtlprNMpTOnLHWjTVFkrFXin3RZUau1TTy8irxW/exszw7GFXS/uPUsSiJNBCm28n6EbLuNlk8xmtQuJVTZW59x6hiovIZXdEXD0rMuZqyXYi+BaSJ9WAkiEnZW4+ld26Hmes/wD+fVK1V1Kc42krONRXXJ2ae7N5W4nqmLo7STRVfhZN2+nD1JJtdBSa2VGilOMEqizilHf8ySSUizws9/dP+e4rG4S2a9OnUboZfz2Cyd2N1LbL8/bd7HKU/wCeiO4mfDqn+/09yPGXC+9+z/yQYUTsI7teQxrXjpQpbMG1Ob8ODSvacstrtG7l/SSdHrNdydUw2027Xtu+5KJFmkwkrwjLnFP1Q8M4OFoRXJDxeZGAAACAAAAAAAAOTdkYrSle8n3NbpCpaDMPj55srmzX469kN189xudXqdqMXzzMDKRvtWpN4aF+tu12KHZZ5K+KLQx2tGldp7Mdy93zNfUjdNdGYXH4b4mnzDJfRX4qVuTKahHe3vFwm3JZ9hU42Y5g6N5FRv8A6arRi/Ku1nz5kLFvMtsNStRXYp8U8ybMUe2MbyZoaleqiEpljoGp+YuqEuyc38WaR0ItWaRW4nV6nJ3itl9P2LYC+kzCpNdFL+ClDJ5rmPS+UspxuirjNbUo3zRBqialZHqSyI0qz/mRJqbrMgVp2IMuSsj4msuOZW1sUllbLpwJdSNyvr0Y7r5lcmXRidqVd38y5exHU3fLn+/sKjHm/XcKhTW/Ij2TotMBP+5f6PhfzM7GNkuBpNAq6uWw7ozZOrLmKyOgBoMgAAAAAAAAAAABA01/p+ZhsYs2b3SkL02YbSEcyqZs8d6K2ELs9J0NR2aFNf7F75nnuCj8avxaPTKMbRS6IID8qXSFmf1gwlntLjv7mgIukcPt02uO9E5K0ZccuMjz6us2ScBa4jGU7SY7gLbSM1WdW/ibOpC1JL/b9jN400mIl+Wu32M7i1vLZGLEV7mS9FVPzI9/uVtWVifoPOpFdStdl0l8WbcAA1HOAy+sFfwa6lmk1n3RqDO65YTapKXJ/UhPotxVypjlKvGrHaiyvxtMo9FaSlTklwuay0asLreVXZocXBlDiI2IMMO27u+e7oXGNovLLuRo73a/LIg4lylrRDrUEs7q+5K12xpztvjH+pwv5WJdbRibvKTXNJ3v05Ds66j8q9WNyjEshBsRh6ydk7K+6271V0arQVHZi+5lJVVK6atndOPB/c1mr7/KzabWTay9uBLHJSejP5GNwRaAAGgwAAAAAAAAAAAADeIheLXQxekaG8209z7GR0hErmaMLKbDQtNd19T0eDyXY8+4m40XiNulF9LemQoEs+6ZLAALTKY3WHB7M3yeaKrDTszVa00LxT8jH7VmUNUzpYnygbSjW8SjlwyKavLOxK0DV+F9iHjI3cn0E/2VJU2iBUtcuNWcNeptckZva5my1SS8JvjtfYIbZLM6iXoABoMAEHTOFdSlJLfv9OBOATVjTp2eYYilZ9iZovGyi8nkTNY8Go1JW3PNeZT0KmzIzNUdJNSibOVHxIXW+xQY+TprLr/g0GrlW8Wh/SWhI1M1k/YnxtWZo5FCVM8p0rrBi4T+CjTqQvnZzUvuvYvIVrpPmk7cujLWvqfWu2lGX9SV/UjPVzEJ/wCk/WL+jE4myOZemUemtPrDJfDOcn+mCvZc5N5I1uomkniLzipRilZ7Stm9y6kbC6m1KrvVtCPWzk+yNlgcBCjBQpq0V7vm+pKMN2UZ86ceN2SAAC4wAAAAAAAAAAAACK3yvs/oZLHM1tWN4tc00ZO21Tv1afdNormX4ilm3c2erT/J/qf2MRpGag7tq11f1Ndqri04uF8/mXbc/sRg1Zbm3EvwAC4xlbp9fkvujz6rXTm0t56RpTB+LSnBOzayfXgYWvq1KnTjVaalL50/02bSRTNOzd404pU3ss9X6tozXGwjGyyGNEz2adSXZfV/sd8ZShdFbeiTXysrXDf3z/Y1Gp1T4ZLomZeu7ZepptTXfb52X1/wOH3CzfYacAA0mAAAAAy+t6zj/wCv3MzY1+tqWxF24sx9OormefZvw/YaLQGL2ZL+ZGsTMHg3uNpo+rtU4snB+ijNH2SQAC0zgAAAAAAAAAAAAAAAAAAABcyOsyVCK2L7Mpyb35OTcmuiNcJnTT3pMjKPJUThLi7PDdYdO0/DmvEV7cOa5nNRdeLVYSlK9smk/wBO5+x7TU0PRlvpU33hH9hp6v4f/s0//iP7Ff0v6XPPemtEmjjoTipRkmmk01xTF/iEJp4KMUlGKSW5JWS7A8MWmfQr8QupF0jJTpyjaWa5ceA86I3Kl0BoapHnFWpWpqpCVKalKXwJJtyUVm4pb0svUuqFLZpQ2rp7Cb2smm1fPkal092W7dl9DO63UqjUHTpyktpKaSbduaS3lDhxWjUs3LTKbFVIZu4/qfp+KrbPNuPfqih0jj3HKUaqt/4pr7GNp6SqUq8nCGI2XK6fg1Phe/L4dyfEglJO0WycGqbPpRM6ZjU7W5YuhtTi41IPZmmmtp2VppNZX5c0y/WOiak7MDi06JADCxkeZ38XHmMVFTrdT/4dyX6ZJ+TyPPcFJtzlnbbsu6PUNJU4VqNSntJbcJRvybWT8nmUOkNERpYGEE4ynTinJpW2pfraXVtspnHdmrDlUY8X+ynwdXNfzM1OitIRjaMna6y7nnctL8vqcxOkpzp2pu1RO8Vf5rb49Ha9mVKdbNE8XJHsAGN1J16p4m1GTtVjkk97tvT6o2RpjLkrOdOLi6YAAEiIAAAAAAAAAAAAAAAAAAAAAAAAAAAAHHE6AAJcBLpjgAAy6Ql0OhIAAI6oLkHgLkPsAHYw8OhEsOiUJYqCyI8MhMsInvRLOBQ7KapqthpX2sPTd9/wpX9BFLUzBxvbDwz3p3afk3YvAFSDkyLo/RNGj/pUoU+kFsr0RP2htHUMQ5cBsUhiFAAAAAAAAAAAB//Z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QSERQUEhIUFRQWEBQVFhQUFBQUFhQUFRQVFBcUFBUXHCYeFxojGRQUHy8gJCcpLCwsFR4xNTAqNSYrLCkBCQoKDgwOGg8PFywkHCQpLCksLCksLCkpKSwsKSwsKSkpLCwpKSwpLCksLCkpKSksKSksKSwpLCkpLCwsKSksLP/AABEIAMkA+wMBIgACEQEDEQH/xAAcAAABBQEBAQAAAAAAAAAAAAAAAgMEBQYBBwj/xAA8EAACAQICCAQEBQMCBwEAAAAAAQIDEQQhBQYSMUFRYXETgZGhIjKxwRQjQtHwguHxM2IkQ1JTY3KSB//EABkBAAIDAQAAAAAAAAAAAAAAAAABAgMEBf/EACQRAAICAgICAQUBAAAAAAAAAAABAhEDIRIxBEEiEzJCUWGB/9oADAMBAAIRAxEAPwD3EAAAAAAAAAONgB0Bipikht4sVkuLJZy5CeKDxmLkHEnAQlUFquOw4koBlVxcaqYxUxYHEzoCAAAAAAAAAAAAAAAAAAAAAAAAAAAAAAAAAAAAAAAAON2IGJxnBHcbieCKuc8yDZbGPsdlUdx2KG6cbkqMREmcjEXuOOQ1OQwoccw2xjbFKoKx0SExcSKqg5TqXHYqJSkdVVjLrpDcseOyPEnRq9BaZUvSTHaekeY7E4MsgGKde+4PH6BZHix8DkZXOjIgAAAAAAAAAAAAAAAAAAAAAAAAN1p2Q4Q61UTY0iDiFdkOpvRLrVCAp3kVmhIsaER2UxKeQ3JjIinIbsJlIQ5ASoW2JlMa2jjXMQ6HfH2Yt2u1b3EU9Jy6drIT4yvsvjl25EdRs95nyOV2jXhjBp2tkx4uL+ZW7CZQT+WXkxvw7obkrDWSSJfRi+js4Nb15ioN3OU8R5ocUE84+hdGaZRPHKJLoV7E+GKRSRq2JdKdySZRKJbwqIdK6nIlwqkrKZRHgOKR0kQAAAAAAAAABuVaK3yXqNVMfBcb9hWkSUW+kSQIVLSKckrbyYCafQSi49nQAYxeKjTjtSf9xt0JJt0hyrLIqsRVE4PFzquUmrQW4TiCrly2XcODpkarUyIVOp8XmP12QFO013Ey6K0aFzyGmzqneIi4FaESmclLsdY00BJCr8kckC8xFRNgNDE7t5cwxitJ9bP1JFOFlmM4tXUX5ehCa0X4H8xmnXaF/jE94hPoNySKDdQ82n8rELFOLuRJZbmJjW2k+dhxexzjotZTT+JErCxbKXRmM2XZ5q5f0pt9DSmc7KuLom03YWpkVTG5Vf59BmaizhUtxH4TuVCxOY5TxXUaZBwLY42Qliyp0zpKaVtw3KkOGJzdFnidLxi7RzZCq6QnLmuiKbC1Ha73kiM5GeWRs6MPHjElu7EOpYZbfFjmBpbdSK4Xz7Ir7dFjSirfRdaMwmytqXzNeiJ4WA3JUqONOTk7YGfqQeIrtf8ALhvLrGVLQk+jImg8Ps078ZNtkJLk0i3G+EXL30ib4SUbJWSW4qcYrFxPcUmOlmORCG2V9dlZiJ5k6vOxU1q6jLPc+PIrZtxrRocHWvFDsmV+jamW8nuQ+ylqmFxuTOuY3NgOjsWK3kedWy7jqvbyAdCmxEVdSXW4hyFU8n7CeySfF2NZDFVocqxs2vci4hGejoxZBx07K9yNojFbcpLl9xzE4ZyyRNwOFVOCXHiwjF2PLkSjXscwVD478EXdKpyIGHgTqa5GhHLm7Y7tjU6guUrb15ojTn/Z+f8AgZBHJSFUpv8AnmM+L6C4zAZY4ep9zmNwykuv8yGKFUsaSuvIZC6dlDZrJDniM5iqdpMSkZX2diNOKFt34l5obB7Mdp75fQgaKwG3Laa+Fe75GhRfih+TOf5WX8F/oAAGg543XpbUWuaK3DY7wvgqK1tz4FsMYvBxqRtJEJJ9rstxyivjLock7rLkUGOqZl9SpKMVFbkrGZ0jU+J9wkPGt6IFeZU4rLfmiwqu/crcRO109xUzoY0TNDYl3atkuJeKY5qdo1Ki5yjnN5X/AOlZIe0ho1wbkvl5ciaWjNOac2iHJg3cLhGIhjbo3tfgOOORJVK28ZregCuyLZkimshuKJEHkIGRq0b5ejINWm9xYVIkWrUtwINGjHNx0RqdHiSqeHdrs5RlcsfC+FDSI5Mlkam0FXHbP6W+qWXuJxUNnPkrlDj9caFN7NSpsuzuuCUfmfZfZ8ieym17NFTxSksvNcfTmMzfW6b9CHh52b8iXJqUW159xMGhEpP6nIz3+f3G3VyvxVvTL7XBrK3QREnUq1l7Fngp23+fdlHSn7L3ef3LOlPZj/M+bGmRaO4+g3K9h/A6Jcs55LlxZYYGKlGMt7a72Jg1jTdsk/Jko8UJhBJWSslwFABcZAAAAAAAADjMlpV/E+5rmY/S/wA77kJmjB2U9aqll9CboXRf4iTUvljZt8exBqxNVqjQ2abb4v6FcVbNWWXCGi8o0lGKjFWSVkhUo3VmdI+PxSpwlJ8Fl3Lno5yTboy2PrxhVlGL3MXhMUmzNvEOVe73cSzgtlprNMpTOnLHWjTVFkrFXin3RZUau1TTy8irxW/exszw7GFXS/uPUsSiJNBCm28n6EbLuNlk8xmtQuJVTZW59x6hiovIZXdEXD0rMuZqyXYi+BaSJ9WAkiEnZW4+ld26Hmes/wD+fVK1V1Kc42krONRXXJ2ae7N5W4nqmLo7STRVfhZN2+nD1JJtdBSa2VGilOMEqizilHf8ySSUizws9/dP+e4rG4S2a9OnUboZfz2Cyd2N1LbL8/bd7HKU/wCeiO4mfDqn+/09yPGXC+9+z/yQYUTsI7teQxrXjpQpbMG1Ob8ODSvacstrtG7l/SSdHrNdydUw2027Xtu+5KJFmkwkrwjLnFP1Q8M4OFoRXJDxeZGAAACAAAAAAAAOTdkYrSle8n3NbpCpaDMPj55srmzX469kN189xudXqdqMXzzMDKRvtWpN4aF+tu12KHZZ5K+KLQx2tGldp7Mdy93zNfUjdNdGYXH4b4mnzDJfRX4qVuTKahHe3vFwm3JZ9hU42Y5g6N5FRv8A6arRi/Ku1nz5kLFvMtsNStRXYp8U8ybMUe2MbyZoaleqiEpljoGp+YuqEuyc38WaR0ItWaRW4nV6nJ3itl9P2LYC+kzCpNdFL+ClDJ5rmPS+UspxuirjNbUo3zRBqialZHqSyI0qz/mRJqbrMgVp2IMuSsj4msuOZW1sUllbLpwJdSNyvr0Y7r5lcmXRidqVd38y5exHU3fLn+/sKjHm/XcKhTW/Ij2TotMBP+5f6PhfzM7GNkuBpNAq6uWw7ozZOrLmKyOgBoMgAAAAAAAAAAABA01/p+ZhsYs2b3SkL02YbSEcyqZs8d6K2ELs9J0NR2aFNf7F75nnuCj8avxaPTKMbRS6IID8qXSFmf1gwlntLjv7mgIukcPt02uO9E5K0ZccuMjz6us2ScBa4jGU7SY7gLbSM1WdW/ibOpC1JL/b9jN400mIl+Wu32M7i1vLZGLEV7mS9FVPzI9/uVtWVifoPOpFdStdl0l8WbcAA1HOAy+sFfwa6lmk1n3RqDO65YTapKXJ/UhPotxVypjlKvGrHaiyvxtMo9FaSlTklwuay0asLreVXZocXBlDiI2IMMO27u+e7oXGNovLLuRo73a/LIg4lylrRDrUEs7q+5K12xpztvjH+pwv5WJdbRibvKTXNJ3v05Ds66j8q9WNyjEshBsRh6ydk7K+6271V0arQVHZi+5lJVVK6atndOPB/c1mr7/KzabWTay9uBLHJSejP5GNwRaAAGgwAAAAAAAAAAAADeIheLXQxekaG8209z7GR0hErmaMLKbDQtNd19T0eDyXY8+4m40XiNulF9LemQoEs+6ZLAALTKY3WHB7M3yeaKrDTszVa00LxT8jH7VmUNUzpYnygbSjW8SjlwyKavLOxK0DV+F9iHjI3cn0E/2VJU2iBUtcuNWcNeptckZva5my1SS8JvjtfYIbZLM6iXoABoMAEHTOFdSlJLfv9OBOATVjTp2eYYilZ9iZovGyi8nkTNY8Go1JW3PNeZT0KmzIzNUdJNSibOVHxIXW+xQY+TprLr/g0GrlW8Wh/SWhI1M1k/YnxtWZo5FCVM8p0rrBi4T+CjTqQvnZzUvuvYvIVrpPmk7cujLWvqfWu2lGX9SV/UjPVzEJ/wCk/WL+jE4myOZemUemtPrDJfDOcn+mCvZc5N5I1uomkniLzipRilZ7Stm9y6kbC6m1KrvVtCPWzk+yNlgcBCjBQpq0V7vm+pKMN2UZ86ceN2SAAC4wAAAAAAAAAAAACK3yvs/oZLHM1tWN4tc00ZO21Tv1afdNormX4ilm3c2erT/J/qf2MRpGag7tq11f1Ndqri04uF8/mXbc/sRg1Zbm3EvwAC4xlbp9fkvujz6rXTm0t56RpTB+LSnBOzayfXgYWvq1KnTjVaalL50/02bSRTNOzd404pU3ss9X6tozXGwjGyyGNEz2adSXZfV/sd8ZShdFbeiTXysrXDf3z/Y1Gp1T4ZLomZeu7ZepptTXfb52X1/wOH3CzfYacAA0mAAAAAy+t6zj/wCv3MzY1+tqWxF24sx9OormefZvw/YaLQGL2ZL+ZGsTMHg3uNpo+rtU4snB+ijNH2SQAC0zgAAAAAAAAAAAAAAAAAAABcyOsyVCK2L7Mpyb35OTcmuiNcJnTT3pMjKPJUThLi7PDdYdO0/DmvEV7cOa5nNRdeLVYSlK9smk/wBO5+x7TU0PRlvpU33hH9hp6v4f/s0//iP7Ff0v6XPPemtEmjjoTipRkmmk01xTF/iEJp4KMUlGKSW5JWS7A8MWmfQr8QupF0jJTpyjaWa5ceA86I3Kl0BoapHnFWpWpqpCVKalKXwJJtyUVm4pb0svUuqFLZpQ2rp7Cb2smm1fPkal092W7dl9DO63UqjUHTpyktpKaSbduaS3lDhxWjUs3LTKbFVIZu4/qfp+KrbPNuPfqih0jj3HKUaqt/4pr7GNp6SqUq8nCGI2XK6fg1Phe/L4dyfEglJO0WycGqbPpRM6ZjU7W5YuhtTi41IPZmmmtp2VppNZX5c0y/WOiak7MDi06JADCxkeZ38XHmMVFTrdT/4dyX6ZJ+TyPPcFJtzlnbbsu6PUNJU4VqNSntJbcJRvybWT8nmUOkNERpYGEE4ynTinJpW2pfraXVtspnHdmrDlUY8X+ynwdXNfzM1OitIRjaMna6y7nnctL8vqcxOkpzp2pu1RO8Vf5rb49Ha9mVKdbNE8XJHsAGN1J16p4m1GTtVjkk97tvT6o2RpjLkrOdOLi6YAAEiIAAAAAAAAAAAAAAAAAAAAAAAAAAAAHHE6AAJcBLpjgAAy6Ql0OhIAAI6oLkHgLkPsAHYw8OhEsOiUJYqCyI8MhMsInvRLOBQ7KapqthpX2sPTd9/wpX9BFLUzBxvbDwz3p3afk3YvAFSDkyLo/RNGj/pUoU+kFsr0RP2htHUMQ5cBsUhiFAAAAAAAAAAAB//Z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i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676400"/>
            <a:ext cx="2418686" cy="1936877"/>
          </a:xfrm>
          <a:prstGeom prst="rect">
            <a:avLst/>
          </a:prstGeom>
        </p:spPr>
      </p:pic>
      <p:pic>
        <p:nvPicPr>
          <p:cNvPr id="12" name="Picture 11" descr="Wild_turkey_eastern_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2971800" cy="2084631"/>
          </a:xfrm>
          <a:prstGeom prst="rect">
            <a:avLst/>
          </a:prstGeom>
        </p:spPr>
      </p:pic>
      <p:pic>
        <p:nvPicPr>
          <p:cNvPr id="4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7086.1872" end="8065.579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37418" y="636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the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289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Corn</a:t>
            </a:r>
          </a:p>
          <a:p>
            <a:r>
              <a:rPr lang="en-US" dirty="0" smtClean="0"/>
              <a:t>Potatoes</a:t>
            </a:r>
          </a:p>
          <a:p>
            <a:r>
              <a:rPr lang="en-US" dirty="0" smtClean="0"/>
              <a:t>Carrots</a:t>
            </a:r>
          </a:p>
          <a:p>
            <a:r>
              <a:rPr lang="en-US" dirty="0" smtClean="0"/>
              <a:t>Cucumber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676400"/>
            <a:ext cx="2895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Strawberries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Blueberries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Watermelon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Tomatoes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Documents and Settings\9440372\Local Settings\Temporary Internet Files\Content.IE5\YY2OX246\MP9004006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496312" cy="3121152"/>
          </a:xfrm>
          <a:prstGeom prst="rect">
            <a:avLst/>
          </a:prstGeom>
          <a:noFill/>
        </p:spPr>
      </p:pic>
      <p:pic>
        <p:nvPicPr>
          <p:cNvPr id="3080" name="Picture 8" descr="C:\Documents and Settings\9440372\Local Settings\Temporary Internet Files\Content.IE5\5USD0DF7\MP9004018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3901440" cy="2599944"/>
          </a:xfrm>
          <a:prstGeom prst="rect">
            <a:avLst/>
          </a:prstGeom>
          <a:noFill/>
        </p:spPr>
      </p:pic>
      <p:pic>
        <p:nvPicPr>
          <p:cNvPr id="5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6073.5456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63712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 rides</a:t>
            </a:r>
          </a:p>
          <a:p>
            <a:r>
              <a:rPr lang="en-US" dirty="0" smtClean="0"/>
              <a:t>Corn Maze (Seasonal)</a:t>
            </a:r>
          </a:p>
          <a:p>
            <a:r>
              <a:rPr lang="en-US" dirty="0" smtClean="0"/>
              <a:t>Petting Zoo</a:t>
            </a:r>
          </a:p>
          <a:p>
            <a:r>
              <a:rPr lang="en-US" dirty="0" smtClean="0"/>
              <a:t>Farm Tours</a:t>
            </a:r>
          </a:p>
          <a:p>
            <a:r>
              <a:rPr lang="en-US" dirty="0" smtClean="0"/>
              <a:t>Online ordering/Delivery</a:t>
            </a:r>
            <a:endParaRPr lang="en-US" dirty="0"/>
          </a:p>
        </p:txBody>
      </p:sp>
      <p:pic>
        <p:nvPicPr>
          <p:cNvPr id="5" name="Picture 4" descr="hay-ride-mesa-festiv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146981" cy="2738438"/>
          </a:xfrm>
          <a:prstGeom prst="rect">
            <a:avLst/>
          </a:prstGeom>
        </p:spPr>
      </p:pic>
      <p:pic>
        <p:nvPicPr>
          <p:cNvPr id="4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18089.941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6581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the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smtClean="0"/>
              <a:t>Food is a necessity</a:t>
            </a:r>
            <a:r>
              <a:rPr lang="en-US" sz="3500" dirty="0"/>
              <a:t> </a:t>
            </a:r>
            <a:r>
              <a:rPr lang="en-US" sz="3500" dirty="0" smtClean="0"/>
              <a:t>and a non-durable good (gone once eaten)</a:t>
            </a:r>
          </a:p>
          <a:p>
            <a:r>
              <a:rPr lang="en-US" sz="3500" dirty="0" smtClean="0"/>
              <a:t>Target Market: people who eat or sell food (stores, consumers, etc.)</a:t>
            </a:r>
          </a:p>
          <a:p>
            <a:r>
              <a:rPr lang="en-US" sz="3500" dirty="0" smtClean="0"/>
              <a:t>Individuals could buy/order in small quantities</a:t>
            </a:r>
          </a:p>
          <a:p>
            <a:r>
              <a:rPr lang="en-US" sz="3500" dirty="0"/>
              <a:t>B</a:t>
            </a:r>
            <a:r>
              <a:rPr lang="en-US" sz="3500" dirty="0" smtClean="0"/>
              <a:t>usinesses could buy/order in bulk</a:t>
            </a:r>
          </a:p>
          <a:p>
            <a:r>
              <a:rPr lang="en-US" sz="3500" dirty="0" smtClean="0"/>
              <a:t>Prices are reasonable, but will still make profit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6049.184" end="5069.7922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95855" y="10390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3000"/>
    </mc:Choice>
    <mc:Fallback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096000"/>
          </a:xfrm>
        </p:spPr>
        <p:txBody>
          <a:bodyPr/>
          <a:lstStyle/>
          <a:p>
            <a:r>
              <a:rPr lang="en-US" dirty="0" smtClean="0"/>
              <a:t>Current Resources– water, time, skills</a:t>
            </a:r>
          </a:p>
          <a:p>
            <a:r>
              <a:rPr lang="en-US" dirty="0" smtClean="0"/>
              <a:t>Needed Resources – Land, gas, used equipment, animals, seeds, animal feed, fertilizer, building materials (barn &amp; slaughter house), fencing, crates/boxes, signs, delivery trucks</a:t>
            </a:r>
          </a:p>
          <a:p>
            <a:r>
              <a:rPr lang="en-US" dirty="0" smtClean="0"/>
              <a:t>There is little risk because the goods provided are a necessity </a:t>
            </a:r>
          </a:p>
          <a:p>
            <a:r>
              <a:rPr lang="en-US" dirty="0" smtClean="0"/>
              <a:t>The potential return would be revenue for the farm and a place for everybody to enjoy</a:t>
            </a:r>
          </a:p>
          <a:p>
            <a:endParaRPr lang="en-US" dirty="0"/>
          </a:p>
        </p:txBody>
      </p:sp>
      <p:pic>
        <p:nvPicPr>
          <p:cNvPr id="2" name="Old_MacDonald_Had_A_Farm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1728.3382" end="6394.853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95855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6000"/>
    </mc:Choice>
    <mc:Fallback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165</Words>
  <Application>Microsoft Office PowerPoint</Application>
  <PresentationFormat>On-screen Show (4:3)</PresentationFormat>
  <Paragraphs>35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Foland Farms</vt:lpstr>
      <vt:lpstr>The goods  We give you everything you need </vt:lpstr>
      <vt:lpstr>More of the goods</vt:lpstr>
      <vt:lpstr>The services</vt:lpstr>
      <vt:lpstr>Why you need the goods</vt:lpstr>
      <vt:lpstr>Slide 6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Foland Farms</dc:title>
  <dc:creator>9440372</dc:creator>
  <cp:lastModifiedBy>nmosley</cp:lastModifiedBy>
  <cp:revision>22</cp:revision>
  <dcterms:created xsi:type="dcterms:W3CDTF">2013-05-07T12:07:13Z</dcterms:created>
  <dcterms:modified xsi:type="dcterms:W3CDTF">2013-05-10T01:19:10Z</dcterms:modified>
</cp:coreProperties>
</file>