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D6FD-FEE1-4247-BFFD-62F3DF84BD64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0D8D-07CB-4A01-9675-A12F1BB36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microsoft.com/office/2007/relationships/media" Target="../media/media1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ma"/><Relationship Id="rId5" Type="http://schemas.openxmlformats.org/officeDocument/2006/relationships/image" Target="../media/image1.png"/><Relationship Id="rId4" Type="http://schemas.microsoft.com/office/2007/relationships/media" Target="../media/media2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microsoft.com/office/2007/relationships/media" Target="../media/media3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4.wma"/><Relationship Id="rId5" Type="http://schemas.openxmlformats.org/officeDocument/2006/relationships/image" Target="../media/image1.png"/><Relationship Id="rId4" Type="http://schemas.microsoft.com/office/2007/relationships/media" Target="../media/media4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microsoft.com/office/2007/relationships/media" Target="../media/media5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microsoft.com/office/2007/relationships/media" Target="../media/media6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microsoft.com/office/2007/relationships/media" Target="../media/media7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microsoft.com/office/2007/relationships/media" Target="../media/media8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</a:effectLst>
                <a:latin typeface="Arnprior" pitchFamily="2" charset="0"/>
              </a:rPr>
              <a:t>in</a:t>
            </a:r>
            <a:r>
              <a:rPr lang="en-US" sz="16600" dirty="0" smtClean="0"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</a:effectLst>
                <a:latin typeface="Arnprior" pitchFamily="2" charset="0"/>
              </a:rPr>
              <a:t>SANE</a:t>
            </a:r>
            <a:endParaRPr lang="en-US" sz="11500" dirty="0"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</a:effectLst>
              <a:latin typeface="Arnprio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319" y="3405426"/>
            <a:ext cx="45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P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E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N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C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E</a:t>
            </a:r>
          </a:p>
          <a:p>
            <a:r>
              <a:rPr lang="en-US" sz="2800" dirty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R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34323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L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L</a:t>
            </a:r>
          </a:p>
          <a:p>
            <a:r>
              <a:rPr lang="en-US" sz="2800" dirty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I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34323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A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T</a:t>
            </a:r>
          </a:p>
          <a:p>
            <a:r>
              <a:rPr lang="en-US" sz="2800" dirty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34323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M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I</a:t>
            </a:r>
          </a:p>
          <a:p>
            <a:r>
              <a:rPr lang="en-US" sz="2800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L</a:t>
            </a:r>
          </a:p>
          <a:p>
            <a:r>
              <a:rPr lang="en-US" sz="2800" dirty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Y</a:t>
            </a:r>
          </a:p>
        </p:txBody>
      </p:sp>
      <p:pic>
        <p:nvPicPr>
          <p:cNvPr id="3" name="INSAN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057400" y="762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15 0.23525 C 0.35833 0.2024 0.33681 0.21975 0.37708 0.1839 C 0.3875 0.1647 0.40243 0.14665 0.37587 0.11959 C 0.29444 0.03608 0.2099 -0.04372 0.11927 -0.10826 C -0.29722 -0.40412 -0.44271 -0.46056 -0.85313 -0.6669 C -0.84913 -0.68841 -0.85434 -0.6787 -0.83628 -0.67176 C -0.7099 -0.62272 -0.58333 -0.57507 -0.45625 -0.52741 C -0.27344 -0.45802 -0.22569 -0.4564 -0.05677 -0.33796 C 0.03958 -0.27042 0.13142 -0.19131 0.22535 -0.11798 C 0.27153 -0.0384 0.3158 -0.01828 0.26736 0.05551 C 0.27517 -0.25538 0.52118 -0.46982 0.72413 -0.54176 C 0.74653 -0.54985 0.77083 -0.54314 0.79392 -0.54338 C 0.76858 -0.38122 0.78264 -0.43396 0.6276 -0.19339 C 0.43663 0.10317 0.2276 0.37959 -0.0217 0.5901 C -0.05556 0.61855 -0.09965 0.61462 -0.13872 0.62688 C 0.1559 0.16979 0.09497 0.29007 0.40955 -0.37474 C 0.47743 -0.51816 0.63524 -0.65395 0.59878 -0.81633 C 0.5717 -0.93801 0.40833 -0.8087 0.31319 -0.805 C -0.1658 -0.61046 -0.31233 -0.64932 -0.65556 -0.16771 C -0.70642 -0.09646 -0.71337 0.01318 -0.74219 0.10363 C -0.72726 0.15429 -0.73594 0.17164 -0.70347 0.1647 C -0.74306 0.15498 -0.79688 0.13624 -0.82778 0.17742 C -0.41441 0.20518 -0.19271 0.01041 0.1625 -0.2223 C 0.16719 -0.26995 0.20972 -0.3486 0.17587 -0.36526 C -0.1566 -0.53019 -0.85313 -0.72658 -0.85313 -0.72612 C -0.75729 -0.47213 -0.7309 -0.14481 -0.56632 0.03608 C -0.35087 0.27296 -0.05382 0.33657 0.21319 0.44552 C 0.86528 0.71177 1.61528 0.63613 -0.12535 0.61415 C -0.1651 0.56164 -0.23524 0.53042 -0.24462 0.45686 C -0.2717 0.24612 -0.24878 0.02799 -0.22778 -0.18367 C -0.20625 -0.39834 -0.08437 -0.60468 -0.11823 -0.81633 C -0.13281 -0.90747 -0.25799 -0.81194 -0.3276 -0.80986 C -0.43021 -0.69674 -0.56111 -0.6174 -0.63507 -0.46958 C -0.81128 -0.11589 -0.75885 0.04395 -0.72413 0.38931 C -0.55816 0.35253 -0.59253 0.39371 -0.46372 0.14203 C -0.45469 0.12398 -0.44497 0.07795 -0.46146 0.0761 C -0.52309 0.07032 -0.58281 0.10849 -0.6434 0.12422 C -0.71337 0.23895 -0.83785 0.32176 -0.85313 0.46796 C -0.86111 0.54383 -0.73003 0.54892 -0.68316 0.50497 C -0.47986 0.31459 -0.33351 0.03377 -0.15069 -0.19015 C 0.71163 -1.24428 0.51979 -0.91441 0.24931 -0.66528 C 0.14288 -0.5672 0.03316 -0.47583 -0.07483 -0.38122 C -0.12205 -0.28129 -0.24375 -0.0849 -0.13628 0.04904 C -0.01094 0.20495 0.8349 0.46796 0.88056 0.48415 C 0.87934 0.5318 0.91302 0.62479 0.87726 0.62688 C -0.36788 0.69581 -0.11997 0.80638 -0.73021 0.38769 C -0.77118 0.31644 -0.84271 0.26278 -0.85313 0.17418 C -0.90191 -0.2422 -0.68524 -0.50197 -0.52778 -0.81633 C -0.1599 -0.8131 0.39549 -1.23387 0.57604 -0.80662 C 1.15625 0.56766 -0.07326 0.57182 -0.43628 0.62688 C -0.55313 0.59912 -0.81181 0.69789 -0.78681 0.54337 C -0.74045 0.25584 -0.48524 0.11311 -0.32153 -0.0842 C -0.1092 -0.34051 0.49045 -0.49133 0.33976 -0.81633 C 0.17465 -1.17326 -0.28576 -0.72751 -0.59861 -0.68332 C -0.83611 -0.44345 -1.21944 -0.19871 -0.34219 -0.22716 C 0.1349 -0.24266 0.47326 -0.49156 0.88056 -0.73607 C 0.83281 -0.64099 0.80313 -0.52371 0.7375 -0.45015 C 0.21198 0.13717 -0.18611 0.40758 -0.85313 0.62688 C -0.57865 0.16724 -0.26927 -0.14458 0.10469 -0.45501 C 0.41354 -0.71155 0.36319 -0.69211 0.56389 -0.72149 C 0.55833 -0.57715 0.54427 -0.43697 0.51198 -0.29771 C 0.50694 -0.4328 0.50104 -0.70738 0.4566 -0.78418 C 0.42066 -0.84617 0.22292 -0.81865 0.28177 -0.81633 C 0.48177 -0.80939 0.6809 -0.78487 0.88056 -0.76961 C 0.64792 -0.01296 0.66406 0.29424 -0.07847 0.62688 C -0.21667 0.68887 -0.35712 0.51029 -0.49653 0.452 C -0.23594 0.25884 0.0401 0.09854 0.28542 -0.12746 C 1.13177 -0.90701 1.10035 -0.86607 0.73854 -0.78418 C 0.78594 -0.65464 0.93663 -0.51909 0.88056 -0.39556 C 0.3974 0.66759 0.13941 0.50405 -0.6217 0.62688 C -0.69878 0.59264 -0.8974 0.61508 -0.85313 0.52417 C -0.77639 0.36641 -0.59688 0.36548 -0.46372 0.30256 C -0.27656 0.21397 0.11389 0.08697 0.31319 0.05875 C 0.44097 0.04048 0.57031 0.05019 0.69896 0.0458 C 0.75938 0.04048 0.90868 -0.04187 0.88056 0.02984 C 0.82344 0.17626 0.70764 0.29748 0.58663 0.3331 C 0.33576 0.40712 0.07257 0.34073 -0.18437 0.3442 C -0.40694 0.3331 -0.87569 0.60629 -0.85313 0.31066 C -0.80573 -0.30905 0.3651 -0.68772 0.65781 -0.81633 C 0.89878 -0.31622 1.18524 -0.00532 0.55052 0.62688 C 0.38663 0.79019 0.14167 0.59912 -0.06267 0.58524 C 0.40087 -0.60468 0.01024 0.3213 0.57604 -0.81633 C 0.58524 -0.83507 0.55087 -0.78557 0.53611 -0.7747 C 0.475 -0.72866 0.40885 -0.69512 0.34931 -0.64608 C 0.22031 -0.53991 0.05799 -0.37891 -0.03628 -0.21583 C -0.07726 -0.14527 -0.09965 -0.05853 -0.13142 0.02012 C -0.12708 0.1721 -0.13993 0.32662 -0.11823 0.47606 C -0.10972 0.53527 0.00139 0.61832 -0.0434 0.62688 C -0.31059 0.67823 -0.58316 0.62063 -0.85313 0.61739 C 0.09271 -1.03401 -0.50226 -0.81101 0.70104 -0.61231 C 0.76076 -0.60236 0.82066 -0.59635 0.88056 -0.58825 C 0.55573 0.00162 0.58698 0.16909 0.1 0.37959 C -0.38542 0.58987 -1.01146 0.67569 -0.54462 0.60606 C -0.19115 0.49849 0.49948 0.27434 0.88056 0.20795 C 0.94323 0.19708 0.76372 0.27851 0.70104 0.28822 C 0.44444 0.32801 0.18542 0.3331 -0.0724 0.35554 C -0.33021 0.31806 -0.58958 0.29655 -0.84583 0.24335 C -0.85833 0.2408 -0.86285 0.20448 -0.85313 0.19361 C -0.70903 0.03215 -0.57465 -0.16216 -0.4 -0.25608 C -0.15521 -0.38793 0.11771 -0.39464 0.37587 -0.46797 C 0.50608 -0.50498 0.63524 -0.54731 0.76493 -0.58663 C 1.15816 -1.05621 0.53056 -0.29517 0.20833 -0.1034 C -0.03403 0.04094 -0.31215 0.04048 -0.56719 0.1374 C -0.66701 0.17488 -0.77778 0.20518 -0.85313 0.29933 C -0.90972 0.37057 -0.7026 0.24728 -0.62899 0.21443 C -0.54306 0.17603 -0.45729 0.13578 -0.37483 0.08605 C -0.21962 -0.0081 -0.06875 -0.11404 0.08316 -0.21768 C 0.10174 -0.23017 0.15469 -0.27504 0.13611 -0.26232 C -0.17187 -0.05089 -0.78802 0.37173 -0.78802 0.37196 C -0.83524 0.50196 -0.9441 0.65047 -0.70243 0.62688 C -0.42344 0.59958 0.22257 0.35808 0.46858 0.24497 C 0.52396 0.21952 0.57813 0.18182 0.62153 0.12931 C 0.64323 0.10317 0.56545 0.14989 0.53733 0.16146 C 0.45191 0.19662 0.3684 0.24011 0.28177 0.26902 C -0.09531 0.39532 -0.47569 0.49965 -0.85313 0.62688 C -1.0099 0.67985 -0.53125 0.56326 -0.37847 0.49202 C 0.50417 0.0805 0.12743 0.33402 0.77587 -0.20171 C 0.78542 -0.22115 0.82205 -0.26463 0.80469 -0.2607 C -0.19097 -0.03771 -0.01233 -0.10109 -0.61701 0.19477 C -0.50278 0.21397 -0.55174 0.20795 -0.30729 0.0458 C -0.23455 -0.00278 0.64913 -0.63567 0.7276 -0.81633 C 0.77552 -0.92644 0.53802 -0.78487 0.44323 -0.76961 C 0.39097 -0.70484 0.3309 -0.65025 0.28663 -0.57553 C 0.20799 -0.44345 0.04688 -0.00926 0.00347 0.11334 C -0.05677 0.28267 -0.2092 0.44737 -0.16875 0.62688 C -0.14201 0.74531 0.00903 0.54615 0.08542 0.47606 C 0.57014 0.03053 0.50035 0.10155 0.73247 -0.38284 C 0.75677 -0.5022 0.83715 -0.62526 0.80469 -0.74069 C 0.78108 -0.82466 0.67813 -0.81564 0.61076 -0.81633 C 0.12257 -0.82119 -0.36493 -0.77678 -0.85313 -0.75688 C -0.76233 -0.67546 -0.68524 -0.55633 -0.58056 -0.51284 C 0.14601 -0.21074 0.3217 -0.19894 0.88056 -0.11474 C 0.87934 -0.08559 0.89896 -0.02175 0.87726 -0.02637 C 0.65903 -0.07148 0.45 -0.17419 0.23628 -0.24798 C -0.02049 -0.33681 -0.28108 -0.4032 -0.53976 -0.48069 C -0.64427 -0.56049 -0.76181 -0.61532 -0.85313 -0.71987 C -0.87066 -0.74 -0.83715 -0.80407 -0.81458 -0.7969 C -0.60052 -0.7289 -0.39844 -0.60537 -0.19045 -0.5096 C 1.19531 0.96067 1.33524 0.67962 -0.32153 0.48716 C -0.45174 0.38607 -0.63906 0.35947 -0.71215 0.1839 C -1.13958 -0.84386 -1.02569 -0.76891 -0.65191 -0.81633 C 0.11094 -0.63984 0.43854 -0.96415 0.42639 0.12422 C 0.42448 0.30326 0.33247 0.4594 0.28542 0.62688 C -0.08733 0.60166 -0.52378 0.83044 -0.83264 0.55147 C -0.9934 0.4062 -0.61024 0.12167 -0.46632 -0.05205 C -0.22986 -0.3375 0.04462 -0.56165 0.3 -0.81633 C 0.45781 -0.7784 0.90052 -0.83276 0.77361 -0.70252 C 0.35347 -0.27042 -0.6724 0.1839 -0.6724 0.1839 C -0.73264 0.33148 -0.97622 0.66389 -0.85313 0.62688 C -0.51163 0.52394 0.47083 -0.25608 0.88056 -0.57067 C 0.79635 -0.60051 0.71406 -0.67615 0.6276 -0.66042 C 0.1092 -0.56558 -0.37899 -0.24335 -0.85313 0.02151 C -0.84219 0.22345 -0.86372 0.4328 -0.82049 0.62688 C -0.81094 0.66967 -0.75087 0.6359 -0.72049 0.61739 C -0.65694 0.57899 -0.60069 0.52209 -0.54826 0.46148 C -0.44583 0.34328 -0.34844 0.21721 -0.25799 0.08258 C 0.32934 -0.7895 -0.10243 -0.45594 0.63854 -0.81633 C 0.68316 -0.78002 0.81059 -0.7548 0.7724 -0.70738 C -0.44878 0.80384 -1.2184 0.73166 0.28542 0.50335 C 0.48385 0.3065 0.8099 0.22854 0.88056 -0.08744 C 0.9401 -0.353 0.78177 -0.74648 0.58073 -0.81633 C 0.36198 -0.89244 -1.48785 -0.58802 -0.67483 -0.71987 C -0.27569 -0.71687 0.13142 -0.70507 0.53368 -0.7134 C 0.59844 -0.71941 0.66285 -0.72866 0.7276 -0.73144 C 0.73351 -0.73144 0.74253 -0.72913 0.7434 -0.72149 C 0.74462 -0.70784 0.73819 -0.69443 0.73247 -0.68332 C 0.675 -0.56813 0.61024 -0.4712 0.52778 -0.38446 C 0.21944 -0.06038 0.18889 -0.12839 -0.22865 0.2031 C -0.31458 0.2711 -0.38958 0.36039 -0.46979 0.43904 C -0.09271 0.59819 -0.40069 0.48855 0.4 0.50659 C 0.56024 0.51029 0.72031 0.51931 0.88056 0.52579 C 0.75052 0.55956 0.62274 0.62711 0.49045 0.62688 C 0.10156 0.62641 -0.28872 0.52278 -0.67118 0.43419 C -0.99688 0.52648 -1.06615 0.51677 -0.27118 0.59958 C -0.01406 0.62641 0.24444 0.61785 0.50226 0.62688 C 0.6283 0.62526 0.75521 0.64099 0.88056 0.62202 C 0.92951 0.61462 0.78385 0.59958 0.73507 0.59172 C 0.47743 0.54985 0.2191 0.51237 -0.03872 0.47282 C -0.29618 0.49965 -0.55521 0.59611 -0.81215 0.55309 C -0.86771 0.54383 -0.88038 0.40134 -0.85313 0.33634 C -0.5592 -0.36688 -0.54375 -0.25908 -0.07604 -0.38284 C 0.02622 -0.37636 0.93194 -0.36341 0.88056 -0.12283 C 0.79288 0.28822 0.36042 0.37705 0.1 0.62688 C -0.21771 0.61184 -0.54705 0.69627 -0.85313 0.582 C -0.96354 0.54083 -0.63906 0.46703 -0.54097 0.38769 C -0.27292 0.17094 -0.01632 -0.06986 0.2434 -0.30419 C 0.37569 -0.42378 0.48837 -0.58802 0.6349 -0.67338 C 0.71701 -0.72103 0.96997 -0.81472 0.88056 -0.81633 C 0.60781 -0.82096 0.33924 -0.72751 0.06858 -0.68332 C -0.57309 -0.37382 -0.72135 -0.59242 -0.85313 0.15498 C -0.86476 0.2216 -0.83628 0.28984 -0.82778 0.35716 C -0.09635 0.25352 -0.64705 0.387 0.60226 -0.81633 C 0.81128 -1.01758 0.10278 -0.64724 -0.14705 -0.56258 C -0.30799 -0.27944 -0.50486 -0.02684 -0.63003 0.2866 C -0.67031 0.38653 -0.70747 0.613 -0.62257 0.62688 C -0.13368 0.70784 0.36198 0.56373 0.85417 0.53227 C 0.67344 0.33587 0.4974 0.13162 0.31215 -0.05691 C 0.05521 -0.31807 -0.71892 -0.53782 -0.4724 -0.81633 C -0.1276 -1.20565 0.42951 -0.73815 0.88056 -0.69905 C 0.63767 -0.257 0.49688 0.32917 0.15174 0.62688 C -0.06094 0.81008 -0.61962 0.92065 -0.60729 0.58362 C -0.5934 0.20819 -0.07049 0.33402 0.16997 0.1374 C 0.43038 -0.07657 0.64358 -0.37844 0.88056 -0.63637 C 0.75903 -1.13324 0.87726 -0.84178 0.06979 -0.63799 C -0.18976 -0.57229 -0.70608 -0.41823 -0.70608 -0.418 C -0.75503 -0.28453 -0.8599 -0.1654 -0.85313 -0.01689 C -0.84722 0.11473 -0.77222 0.29817 -0.67344 0.29794 C -0.41892 0.29748 0.6342 -0.39371 0.80469 -0.4985 C 0.83021 -0.60444 0.87656 -0.7053 0.88056 -0.81633 C 0.8816 -0.84548 0.83715 -0.80778 0.81563 -0.80199 C 0.66684 -0.76082 0.52101 -0.69628 0.36979 -0.67662 C 0.11458 -0.64354 -0.14271 -0.6551 -0.39896 -0.64446 C -0.55035 -0.65256 -0.70382 -0.63452 -0.85313 -0.66852 C -0.87222 -0.67292 -0.85156 -0.7245 -0.83976 -0.74555 C -0.82222 -0.77678 -0.79323 -0.79297 -0.76997 -0.81633 C 0.96441 -0.72866 0.98247 -1.46172 0.86042 0.32986 C 0.8533 0.43349 0.81198 0.52787 0.78785 0.62688 C 0.2408 0.57922 -0.41736 0.92736 -0.85313 0.48415 C -1.1184 0.21443 -0.92847 -0.61439 -0.63142 -0.81633 C -0.1816 -1.12214 0.37656 -0.73491 0.88056 -0.6942 C 0.52552 -0.13972 0.27517 0.36155 -0.29618 0.62688 C -0.47274 0.70876 -0.66753 0.5702 -0.85313 0.54175 C 0.6559 -0.89614 -0.01128 -0.85311 0.88056 -0.7969 C 0.57326 -0.46982 0.50295 -0.32848 0.12517 -0.17604 C 0 -0.12538 -0.13333 -0.12145 -0.26267 -0.09392 C -0.45937 -0.09808 -0.92014 0.13971 -0.85313 -0.10664 C -0.74462 -0.50359 -0.36892 -0.69535 -0.0651 -0.81633 C 0.23698 -0.93662 0.56545 -0.80361 0.88056 -0.7969 C 0.5974 -0.57715 0.29288 -0.40019 0.03125 -0.13718 C -0.09965 -0.00555 -0.22378 0.13879 -0.36146 0.25769 C -0.51927 0.39417 -0.89583 0.38283 -0.85313 0.62688 C -0.81181 0.86282 -0.49167 0.57344 -0.31094 0.54661 C -0.05191 0.4638 0.21094 0.39949 0.46615 0.29794 C 0.60903 0.24103 0.73281 0.04603 0.88056 0.07286 C 0.98802 0.09276 0.71753 0.2755 0.61563 0.325 C 0.04618 0.60282 -0.25122 0.55147 -0.85313 0.58038 C -0.76545 0.18066 -0.64913 -0.64099 -0.29167 -0.81633 C 0.03403 -0.97595 0.40243 -0.80454 0.74931 -0.79875 C -0.07448 -0.35439 0.05417 -0.51585 -0.71215 0.36201 C -0.77378 0.43257 -0.9342 0.6315 -0.85313 0.62688 C -0.37222 0.59912 0.09462 0.40111 0.56858 0.28822 C 0.6526 0.19963 1.43958 -0.45085 0.86736 -0.81633 C 0.52153 -1.03725 0.10035 -0.79482 -0.28316 -0.78418 C -0.47274 -0.74254 -0.66233 -0.62457 -0.85313 -0.65927 C -0.98819 -0.68332 -0.59774 -0.80939 -0.46146 -0.81633 C -0.01406 -0.83947 0.43316 -0.77123 0.88056 -0.74879 C 0.82934 -0.37104 0.81684 0.01966 0.72639 0.38445 C 0.69913 0.49433 0.62674 0.6322 0.53993 0.62688 C 0.3309 0.61392 0.14792 0.43326 -0.04826 0.33634 C 0.79948 -0.28823 0.61997 0.11913 0.88056 -0.81633 C 0.88958 -0.84849 0.85816 -0.75411 0.84323 -0.72658 C 0.71111 -0.48046 0.61094 -0.19431 0.43976 0.00416 C 0.2151 0.26509 -0.05955 0.44043 -0.32292 0.62688 C -0.37153 0.66134 -0.25365 0.51122 -0.21076 0.46472 C 0.04583 0.18575 0.325 -0.05575 0.57344 -0.34745 C 0.69028 -0.48462 1.03368 -0.77955 0.88056 -0.81633 C 0.31128 -0.95351 -0.27517 -0.73283 -0.85313 -0.69096 C -0.64149 -0.62896 -0.43385 -0.53482 -0.21823 -0.50475 C 0.14635 -0.45455 0.53559 -0.61694 0.88056 -0.45177 C 0.98611 -0.40134 0.8776 -0.12723 0.80226 -0.01689 C 0.73351 0.08374 0.60556 0.05806 0.50729 0.0953 C 0.35729 -0.01458 0.18646 -0.0849 0.05799 -0.23503 C -0.07917 -0.39533 -0.43385 -0.70414 -0.27205 -0.81633 C 0.05174 -1.04141 0.45781 -0.78302 0.82274 -0.76637 C -0.80104 0.82095 -1.19149 0.64746 0.13611 0.6012 C 0.16285 0.55887 0.18524 0.51168 0.21563 0.47444 C 0.37847 0.27481 0.57951 0.12491 0.71441 -0.10826 C 0.80747 -0.26949 0.82517 -0.48716 0.88056 -0.67662 C 0.54462 -0.84224 0.76944 -0.79205 0.32639 -0.65765 C 0.00243 -0.55911 -0.95903 -0.22115 -0.64792 -0.37798 C -0.58212 -0.41129 -0.51458 -0.43812 -0.45035 -0.47745 C -0.27656 -0.58432 -0.10694 -0.70345 0.06493 -0.81633 C -0.15451 -0.09415 0.26337 -1.32547 -0.78438 -0.1034 C -0.88021 0.00809 -0.83021 0.23039 -0.85313 0.39741 C -0.75729 0.44876 -0.6651 0.59102 -0.56632 0.55147 C -0.22517 0.41452 0.34444 -0.21259 0.61806 -0.54176 C 0.64757 -0.57715 0.66319 -0.6285 0.68559 -0.67176 C 0.65174 -0.86445 0.6842 -0.72728 0.30972 -0.74393 C 0.0526 -0.7555 -0.20451 -0.75249 -0.46146 -0.75688 C -0.86024 -0.77308 -1.03281 -0.76891 -0.60729 -0.81633 C -0.19219 -0.73167 0.32274 -0.73075 0.63976 -0.25769 C 0.75243 -0.08999 0.73316 0.17464 0.77951 0.39093 C 0.70521 0.46958 0.46215 0.6359 0.55677 0.62688 C 0.68056 0.61485 0.8309 0.53296 0.88056 0.38121 C 0.95156 0.1647 0.97604 -0.13764 0.86979 -0.32663 C 0.74757 -0.54407 0.5026 -0.56975 0.3059 -0.64122 C 0.05208 -0.73398 -0.72934 -0.74139 -0.4724 -0.81633 C -0.03854 -0.94333 0.41597 -0.80778 0.86042 -0.80361 C 0.81563 -0.75897 0.77587 -0.70414 0.72639 -0.67014 C 0.37066 -0.42679 0.1684 -0.33403 -0.18316 -0.15314 C -0.22361 -0.08397 -0.1941 -0.13694 -0.01215 -0.20773 C 0.0816 -0.24405 0.17413 -0.28476 0.26736 -0.32339 C 0.35799 -0.13371 0.31528 -0.23271 -0.08924 0.10363 C -0.33194 0.3058 -0.62917 0.38931 -0.85313 0.62688 C -0.98212 0.76359 -0.52726 0.52602 -0.38437 0.41661 C 0.02465 0.10363 0.79167 -0.63197 0.79167 -0.63151 C 0.82118 -0.69327 0.9342 -0.80084 0.88056 -0.81633 C 0.67622 -0.87486 0.4625 -0.80801 0.25434 -0.7858 C 0.23906 -0.78418 0.23212 -0.75665 0.21944 -0.74555 C 0.16788 -0.70114 0.1 -0.6861 0.03993 -0.67176 C 0.03125 -0.67453 0.01962 -0.6706 0.01441 -0.68009 C -0.00868 -0.72149 -0.07743 -0.83391 -0.04097 -0.81633 C 0.10035 -0.74809 0.21997 -0.61717 0.35052 -0.5177 C 0.61458 -0.06015 0.7217 -0.04372 0.70712 0.55147 C 0.70608 0.59472 0.65417 0.60166 0.6276 0.62688 C 0.21267 0.60004 -0.2158 0.6898 -0.61701 0.54661 C -0.74931 0.49942 -0.88351 0.27666 -0.85313 0.09854 C -0.80521 -0.18043 -0.57014 -0.33264 -0.42899 -0.54823 C -0.1342 -0.226 0.03958 -0.14134 0.17222 0.32038 C 0.19896 0.41267 0.18524 0.51723 0.19149 0.61577 C -0.12049 0.66134 -0.41736 0.63705 -0.71094 0.50659 C -0.75833 0.45732 -0.83438 0.43488 -0.85313 0.35878 C -0.89774 0.17742 -0.80521 0.0155 -0.68194 -0.02013 C -0.59566 -0.04465 -0.50573 -0.02522 -0.41823 -0.02799 C -0.04444 0.1108 0.43819 0.21975 0.72882 0.58362 C 0.81007 0.7925 0.81302 0.77053 0.29878 0.56442 C -0.16042 0.38029 -0.30174 0.14087 -0.66389 -0.25769 C -0.72691 -0.42772 -0.79514 -0.59473 -0.85313 -0.76799 C -0.85799 -0.78302 -0.86267 -0.81865 -0.85069 -0.81633 C -0.70608 -0.79205 -0.56545 -0.73607 -0.42292 -0.69582 C -0.18003 -0.50891 -0.01094 -0.40343 0.19635 -0.15476 C 0.24427 -0.09716 0.27743 -0.02105 0.31806 0.0458 C 0.31563 0.0768 0.32378 0.11311 0.31094 0.13902 C 0.30122 0.15799 0.27795 0.1647 0.26146 0.15822 C 0.19063 0.12977 0.12639 0.07795 0.0592 0.0377 C -0.04184 -0.08559 -0.15434 -0.19339 -0.2434 -0.33149 C -0.57743 -0.85103 -0.32726 -0.83692 -0.60608 -0.80199 C -0.47274 -0.24682 -0.56319 -0.64284 -0.37361 0.40064 C -0.3599 0.47559 -0.27917 0.61439 -0.33628 0.62688 C -0.44045 0.64955 -0.52899 0.51237 -0.62535 0.45524 C -0.68837 0.30164 -0.7776 0.16238 -0.81458 -0.00555 C -0.90972 -0.43859 -0.87344 -0.49202 -0.79896 -0.81633 C -0.64549 -0.79644 -0.47847 -0.8434 -0.33872 -0.75688 C -0.24219 -0.69744 0.41024 -0.08374 0.60833 0.18875 C 0.64757 0.24265 0.67188 0.31297 0.70365 0.37497 C 0.70052 0.38977 0.7033 0.41036 0.69392 0.41984 C 0.6816 0.43257 0.66354 0.4365 0.64809 0.4328 C 0.56424 0.4129 0.48108 0.38538 0.4 0.35068 C 0.12569 0.23386 -0.32396 0.01064 -0.57118 -0.17743 C -0.67431 -0.25584 -0.7592 -0.37104 -0.85313 -0.46797 C -0.84462 -0.54661 -0.875 -0.65533 -0.82778 -0.70414 C -0.78611 -0.74671 -0.72361 -0.67754 -0.67483 -0.65094 C -0.18646 -0.384 0.1875 -0.18899 0.61337 0.1677 C 0.69705 0.23779 0.7724 0.32408 0.85174 0.40203 C 0.86128 0.44552 0.88958 0.48878 0.88056 0.53227 C 0.84826 0.68956 0.64167 0.62641 0.59149 0.62688 C 0.20799 0.53042 0.13264 0.54615 -0.26146 0.24335 C -0.43646 0.10895 -0.58802 -0.07241 -0.75191 -0.2304 C -0.78559 -0.3833 -0.94861 -0.59311 -0.85313 -0.68934 C -0.65625 -0.88804 -0.11354 -0.38446 0.00955 -0.28962 C 0.05052 -0.19547 0.11337 -0.11312 0.13264 -0.00717 C 0.16059 0.14966 0.11285 0.29724 0.05052 0.41984 C 0.02587 0.46842 0.00694 0.53088 -0.03264 0.55632 C -0.1059 0.60351 -0.19132 0.60328 -0.27118 0.62688 C -0.4651 0.5894 -0.7566 0.74161 -0.85313 0.51445 C -1.03299 0.09091 -0.75486 -0.64446 -0.42413 -0.79366 C -0.27361 -0.86167 -0.10694 -0.8087 0.05174 -0.81633 C 0.24444 -0.80454 0.43819 -0.80662 0.63021 -0.78094 C 0.71545 -0.76961 0.8658 -0.81795 0.88056 -0.70576 C 0.91771 -0.42193 0.85486 -0.11173 0.75052 0.14041 C 0.66354 0.35114 0.06111 0.4321 -0.01701 0.45038 C -0.10764 0.44621 -0.73785 0.50196 -0.85313 0.24335 C -0.93819 0.05158 -0.84809 -0.43119 -0.73142 -0.59959 C -0.66354 -0.69767 -0.56267 -0.74416 -0.47847 -0.81633 C -0.05955 -0.76244 0.15174 -0.85265 0.4566 -0.5177 C 0.51684 -0.45154 0.54896 -0.34953 0.59531 -0.26556 C 0.60191 -0.20195 0.66128 0.03007 0.59028 0.11774 C 0.56233 0.15244 0.52031 0.15868 0.48542 0.17881 C 0.34444 0.16909 0.20191 0.1795 0.06267 0.14989 C -0.02448 0.13185 -0.10625 0.08165 -0.18802 0.0377 C -0.33351 -0.04072 -0.56962 -0.19154 -0.69531 -0.32501 C -0.75538 -0.38862 -0.80052 -0.47375 -0.85313 -0.54823 C -0.75278 -0.54939 -0.64149 -0.61393 -0.55313 -0.55147 C -0.23611 -0.32709 -0.11649 0.03377 0.05295 0.41013 C 0.06146 0.4823 0.13056 0.60467 0.0783 0.62688 C -0.27292 0.77608 -0.50729 0.50867 -0.78559 0.30904 C -0.82326 0.08258 -0.98368 -0.68055 -0.79774 -0.81633 C -0.56858 -0.98335 -0.27882 -0.74254 -0.01944 -0.70576 C 0.19583 -0.51099 0.38507 -0.42425 0.47465 -0.08097 C 0.49983 0.01457 0.47865 0.12098 0.48056 0.2223 C 0.46337 0.26856 0.45208 0.32038 0.42882 0.36201 C 0.32031 0.55609 0.22431 0.53759 0.03247 0.62688 C -0.26458 0.59634 -0.51736 0.64237 -0.75556 0.33472 C -0.82292 0.24774 -0.82066 0.10039 -0.85313 -0.01689 C -0.79479 -0.28383 -0.75729 -0.71039 -0.49653 -0.81633 C -0.31701 -0.8892 -0.12135 -0.80037 0.06615 -0.79228 C 0.1224 -0.73167 0.19444 -0.6905 0.2349 -0.61069 C 0.32326 -0.43651 0.29132 -0.22045 0.18681 -0.07148 C -0.01285 0.21281 -0.30347 0.28336 -0.57604 0.3412 C -0.66719 0.36063 -0.76076 0.34328 -0.85313 0.3442 C -0.74583 0.31737 -0.64045 0.25908 -0.53125 0.26417 C -0.42031 0.26925 -0.33316 0.44876 -0.4375 0.57552 C -0.4842 0.6322 -0.56111 0.60976 -0.62257 0.62688 C -0.72118 0.42702 -0.68351 0.55563 -0.33628 0.40064 C -0.18385 0.33264 0.08194 0.21721 0.25052 0.17557 C 0.29288 0.16539 0.33646 0.16956 0.37969 0.16632 C 0.4026 0.18459 0.42639 0.18945 0.40469 0.24173 C 0.32049 0.44413 0.26771 0.46888 0.12639 0.62688 C -0.44844 0.5968 -0.6875 0.91048 -0.81094 0.27504 C -0.8408 0.12144 -0.83906 -0.04072 -0.85313 -0.19848 C -0.80851 -0.60629 -0.87969 -1.39741 -0.22778 -0.70738 C -0.15104 -0.62619 -0.29219 -0.45894 -0.34097 -0.34583 C -0.51302 0.05366 -0.60139 0.11658 -0.85313 0.4328 C -0.85278 0.49479 -0.88785 0.57969 -0.85191 0.61901 C -0.82361 0.65001 -0.79618 0.5547 -0.76476 0.52903 C -0.69149 0.46842 -0.61944 0.4018 -0.53872 0.36039 C -0.16875 0.17048 -0.10208 0.20934 0.3 0.17881 C 0.43073 0.20125 0.5658 0.19546 0.69149 0.24658 C 0.76389 0.27573 0.84132 0.32732 0.88056 0.41337 C 0.98368 0.63983 0.88403 0.62456 0.82031 0.62688 C 0.60677 0.61716 0.39028 0.64446 0.17951 0.59796 C -0.26319 0.50011 -0.42726 0.32153 -0.79531 0.03932 C -0.81458 -0.05112 -0.84913 -0.1381 -0.85313 -0.23202 C -0.86007 -0.39279 -0.78837 -0.52441 -0.68438 -0.59635 C -0.62014 -0.64099 -0.54462 -0.64654 -0.47483 -0.67176 C -0.36944 -0.65025 -0.26076 -0.65025 -0.1592 -0.60745 C 0.05833 -0.51654 0.32865 -0.29956 0.49392 -0.0923 C 0.55833 -0.0118 0.59913 0.096 0.65174 0.19037 C 0.65885 0.37057 0.69115 0.43187 0.58785 0.57067 C 0.56424 0.60236 0.52691 0.60814 0.49635 0.62688 C 0.36979 0.51098 0.39583 0.55725 0.32899 0.22045 C 0.26233 -0.11335 0.24253 -0.47375 0.21563 -0.81633 C 0.16719 -0.77146 0.11059 -0.73861 0.06979 -0.68171 C -0.3434 -0.10294 -0.05503 -0.35069 -0.48559 0.37173 C -0.54688 0.47467 -0.80903 0.61346 -0.71094 0.62688 C -0.18299 0.69882 0.35017 0.58084 0.88056 0.55794 C 0.86163 0.09993 1.12049 -0.58316 0.82396 -0.81633 C 0.34271 -1.19478 -0.32083 -1.03239 -0.85313 -0.805 C -1.01528 -0.73583 -0.86528 -0.32871 -0.78194 -0.1307 C -0.67413 0.12491 -0.51024 0.36317 -0.30955 0.48415 C -0.06927 0.62919 0.21319 0.57922 0.47465 0.62688 C 0.98142 0.5709 1.34601 0.68818 0.39392 -0.3604 C -0.16736 -0.97872 -1.58333 -0.94171 0.88056 -0.68332 C 0.74878 -0.24659 0.77587 0.35901 0.48542 0.62688 C 0.32049 0.77909 -0.02778 0.35577 0.03125 0.10039 C 0.1342 -0.34351 1.16267 -0.89707 0.81927 -0.81633 C 0.30503 -0.69535 -0.0967 -0.14458 -0.53507 0.23363 C -0.65642 0.33842 -0.99479 0.58801 -0.85313 0.62688 C -0.28715 0.78209 0.3026 0.62364 0.88056 0.62202 C 0.07483 -1.04002 0.62587 -0.75874 -0.55521 -0.71987 C -0.65469 -0.71664 -0.75399 -0.71455 -0.85313 -0.71201 C -0.72726 -0.68379 -0.88385 -0.70831 -0.79531 -0.72149 C -0.77813 -0.72404 -0.76076 -0.71617 -0.7434 -0.71502 C -0.11146 -0.67106 -0.31944 -0.68194 0.27222 -0.67176 C 0.36632 -0.66112 0.4599 -0.644 0.55417 -0.63961 C 0.64722 -0.63521 0.76458 -0.66505 0.69514 -0.6477 C 0.58594 0.03816 -0.34045 0.1876 -0.68681 0.30418 C -0.74219 0.29424 -0.82257 0.33773 -0.85313 0.27504 C -0.88264 0.21466 -0.84132 0.11843 -0.80122 0.06962 C -0.60677 -0.16586 -0.40538 -0.4069 -0.16736 -0.5561 C 0.07448 -0.70831 0.35139 -0.72982 0.61076 -0.81633 C 0.70069 -0.8087 0.92292 -0.89961 0.88056 -0.79366 C 0.67986 -0.29054 -0.17413 0.36294 -0.47569 0.62688 C -0.59809 0.62433 -0.72031 0.62942 -0.84219 0.61901 C -0.85278 0.61809 -0.8224 0.60745 -0.81458 0.59796 C -0.79132 0.56974 -0.76771 0.54083 -0.74948 0.50659 C -0.68073 0.37705 -0.6401 0.22299 -0.56997 0.09391 C -0.51424 -0.00856 -0.49601 -0.01689 -0.4592 -0.09901 C -0.43976 -0.14157 -0.43385 -0.18714 -0.4217 -0.23341 C -0.40747 -0.28684 -0.37448 -0.37613 -0.35434 -0.41661 C -0.27361 -0.57923 -0.15642 -0.69489 -0.04462 -0.81633 C 0.29288 -0.80731 0.2441 -0.92852 0.26736 -0.67847 C 0.27413 -0.60537 0.28177 -0.53273 0.28906 -0.45987 C 0.29288 -0.38168 0.31042 0.01873 0.31806 0.09854 C 0.32535 0.17488 0.34392 0.35808 0.38663 0.43419 C 0.39306 0.42678 0.40087 0.42054 0.4059 0.41175 C 0.41667 0.39278 0.43385 0.35068 0.43385 0.35068 C 0.33368 0.34166 0.22378 0.36641 0.12639 0.39741 C 0.09601 0.40712 0.03733 0.43581 0.03733 0.43604 C 0.03247 0.35114 0.0408 0.51654 0.0408 0.37636 C 0.0408 0.27481 0.04809 0.02452 0.03125 -0.1307 C 0.02934 -0.10942 0.02622 -0.08351 0.01684 -0.065 C 0.01875 -0.05367 0.01493 -0.04766 0.01319 -0.03609 C 0.01181 -0.02684 0.01215 -0.02128 0.00833 -0.01365 C 0.00938 -0.02522 0.00816 -0.02591 0.01319 -0.03447 C 0.0184 -0.04326 0.01806 -0.04372 0.01806 -0.03933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18" y="-48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 xmlns="">
        <p14:playEvt time="2575" objId="3"/>
        <p14:stopEvt time="494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FF00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Glow-in-the-Dark Hammock</a:t>
            </a:r>
            <a:endParaRPr lang="en-US" dirty="0">
              <a:effectLst>
                <a:glow rad="101600">
                  <a:srgbClr val="00FF00">
                    <a:alpha val="60000"/>
                  </a:srgbClr>
                </a:glow>
              </a:effectLst>
            </a:endParaRPr>
          </a:p>
        </p:txBody>
      </p:sp>
      <p:pic>
        <p:nvPicPr>
          <p:cNvPr id="4" name="Content Placeholder 3" descr="gitd hamm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  <p:pic>
        <p:nvPicPr>
          <p:cNvPr id="3" name="THE GLOW IN THE DARK HAMMO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207703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7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3"/>
        <p14:stopEvt time="2328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7693"/>
            <a:ext cx="853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FF00"/>
                </a:solidFill>
              </a:rPr>
              <a:t>The product seems like a normal hammock but it is so much more! Not only does its unique cocoon-style comfort and protect you while you sleep or hang out, but it also keeps bugs out! And…. </a:t>
            </a:r>
            <a:r>
              <a:rPr lang="en-US" sz="5400" dirty="0" smtClean="0"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</a:effectLst>
              </a:rPr>
              <a:t>IT GLOWS IN THE DARK!</a:t>
            </a:r>
            <a:endParaRPr lang="en-US" sz="5400" dirty="0"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</a:effectLst>
            </a:endParaRPr>
          </a:p>
        </p:txBody>
      </p:sp>
      <p:pic>
        <p:nvPicPr>
          <p:cNvPr id="3" name="BU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667000" y="190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4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2"/>
    </p:bldLst>
  </p:timing>
  <p:extLst>
    <p:ext uri="{E180D4A7-C9FB-4DFB-919C-405C955672EB}">
      <p14:showEvtLst xmlns:p14="http://schemas.microsoft.com/office/powerpoint/2010/main" xmlns="">
        <p14:playEvt time="1634" objId="3"/>
        <p14:stopEvt time="13412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85800"/>
            <a:ext cx="7172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</a:t>
            </a:r>
            <a:r>
              <a:rPr lang="en-US" sz="3600" dirty="0" smtClean="0">
                <a:solidFill>
                  <a:srgbClr val="00FF00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 Glow-in-the-Dark Hammock</a:t>
            </a:r>
            <a:r>
              <a:rPr lang="en-US" sz="3600" dirty="0" smtClean="0">
                <a:solidFill>
                  <a:srgbClr val="00FF00"/>
                </a:solidFill>
                <a:effectLst/>
              </a:rPr>
              <a:t> </a:t>
            </a:r>
          </a:p>
          <a:p>
            <a:pPr algn="ctr"/>
            <a:r>
              <a:rPr lang="en-US" sz="3600" dirty="0" smtClean="0">
                <a:effectLst/>
              </a:rPr>
              <a:t>is a luxury that can enhance your life!</a:t>
            </a:r>
            <a:endParaRPr lang="en-US" sz="3600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2057400" y="2514600"/>
            <a:ext cx="5218834" cy="3200400"/>
          </a:xfrm>
          <a:prstGeom prst="rect">
            <a:avLst/>
          </a:prstGeom>
        </p:spPr>
      </p:pic>
      <p:pic>
        <p:nvPicPr>
          <p:cNvPr id="2" name="ENHANCE LIFE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514600" y="213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29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 xmlns="">
        <p14:playEvt time="0" objId="2"/>
        <p14:stopEvt time="441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This product is great for people of all ages.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858000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00FF00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Glow-in-the-Dark Hammock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 is adjustable and can be used indoors and outdoors!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66800" y="44958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/>
              </a:rPr>
              <a:t>It will be sold for $80 but it only takes $20 to make.</a:t>
            </a:r>
            <a:endParaRPr lang="en-US" sz="4000" dirty="0"/>
          </a:p>
        </p:txBody>
      </p:sp>
      <p:pic>
        <p:nvPicPr>
          <p:cNvPr id="5" name="80 DOLLAR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362200" y="2743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9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  <p:extLst>
    <p:ext uri="{E180D4A7-C9FB-4DFB-919C-405C955672EB}">
      <p14:showEvtLst xmlns:p14="http://schemas.microsoft.com/office/powerpoint/2010/main" xmlns="">
        <p14:playEvt time="5972" objId="5"/>
        <p14:stopEvt time="16930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FF00"/>
                </a:solidFill>
              </a:rPr>
              <a:t>Resources we already have: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219200"/>
            <a:ext cx="33495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Location/Warehouse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Time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Skills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Technology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429000"/>
            <a:ext cx="3087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Resources we need: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7604" y="3962400"/>
            <a:ext cx="60363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Glow-in-the-Dark windbreaker material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Zippers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Rope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Hooks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Stand</a:t>
            </a:r>
          </a:p>
        </p:txBody>
      </p:sp>
      <p:pic>
        <p:nvPicPr>
          <p:cNvPr id="3" name="WINBREAK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438400" y="242548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1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3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</p:bldLst>
  </p:timing>
  <p:extLst>
    <p:ext uri="{E180D4A7-C9FB-4DFB-919C-405C955672EB}">
      <p14:showEvtLst xmlns:p14="http://schemas.microsoft.com/office/powerpoint/2010/main" xmlns="">
        <p14:playEvt time="6255" objId="3"/>
        <p14:stopEvt time="1769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little risk; we may not sell enough, but it is portable and functions indoors and outdoors. This enables everyone to be able to use it so the product’s production should </a:t>
            </a:r>
            <a:br>
              <a:rPr lang="en-US" dirty="0" smtClean="0"/>
            </a:br>
            <a:r>
              <a:rPr lang="en-US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GO inSANE!</a:t>
            </a:r>
            <a:endParaRPr lang="en-US" dirty="0">
              <a:effectLst>
                <a:glow rad="101600">
                  <a:srgbClr val="00FF00">
                    <a:alpha val="60000"/>
                  </a:srgbClr>
                </a:glow>
              </a:effectLst>
            </a:endParaRPr>
          </a:p>
        </p:txBody>
      </p:sp>
      <p:pic>
        <p:nvPicPr>
          <p:cNvPr id="3" name="PRODUCTIO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514600" y="285924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 xmlns="">
        <p14:playEvt time="3519" objId="3"/>
        <p14:stopEvt time="15396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By investing in the </a:t>
            </a:r>
            <a:r>
              <a:rPr lang="en-US" dirty="0" smtClean="0">
                <a:solidFill>
                  <a:srgbClr val="00FF00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Glow-in-the-Dark Hammock</a:t>
            </a:r>
            <a:r>
              <a:rPr lang="en-US" dirty="0" smtClean="0">
                <a:effectLst/>
              </a:rPr>
              <a:t>, you will benefit greatly because the product will be a big hit and </a:t>
            </a:r>
            <a:r>
              <a:rPr lang="en-US" dirty="0" smtClean="0"/>
              <a:t>you will be able to </a:t>
            </a:r>
            <a:r>
              <a:rPr lang="en-US" dirty="0" smtClean="0">
                <a:effectLst/>
              </a:rPr>
              <a:t>share in our wealth!</a:t>
            </a:r>
            <a:endParaRPr lang="en-US" dirty="0"/>
          </a:p>
        </p:txBody>
      </p:sp>
      <p:pic>
        <p:nvPicPr>
          <p:cNvPr id="3" name="weal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438400" y="2546059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2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2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 xmlns="">
        <p14:playEvt time="2501" objId="3"/>
        <p14:stopEvt time="9845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2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203</Words>
  <Application>Microsoft Office PowerPoint</Application>
  <PresentationFormat>On-screen Show (4:3)</PresentationFormat>
  <Paragraphs>38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inSANE</vt:lpstr>
      <vt:lpstr>The Glow-in-the-Dark Hammock</vt:lpstr>
      <vt:lpstr>Slide 3</vt:lpstr>
      <vt:lpstr>Slide 4</vt:lpstr>
      <vt:lpstr>This product is great for people of all ages.</vt:lpstr>
      <vt:lpstr>Resources we already have:</vt:lpstr>
      <vt:lpstr>There is little risk; we may not sell enough, but it is portable and functions indoors and outdoors. This enables everyone to be able to use it so the product’s production should  GO inSANE!</vt:lpstr>
      <vt:lpstr>By investing in the Glow-in-the-Dark Hammock, you will benefit greatly because the product will be a big hit and you will be able to share in our wealth!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inSANE</dc:title>
  <dc:creator>9440596</dc:creator>
  <cp:lastModifiedBy>nmosley</cp:lastModifiedBy>
  <cp:revision>26</cp:revision>
  <dcterms:created xsi:type="dcterms:W3CDTF">2013-05-07T14:01:24Z</dcterms:created>
  <dcterms:modified xsi:type="dcterms:W3CDTF">2013-05-10T00:32:04Z</dcterms:modified>
</cp:coreProperties>
</file>