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29" autoAdjust="0"/>
  </p:normalViewPr>
  <p:slideViewPr>
    <p:cSldViewPr>
      <p:cViewPr varScale="1">
        <p:scale>
          <a:sx n="71" d="100"/>
          <a:sy n="71" d="100"/>
        </p:scale>
        <p:origin x="-11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2536-FA52-429D-A1E1-A22A429CA202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3855-774C-4FDA-B86C-55773DD41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2536-FA52-429D-A1E1-A22A429CA202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3855-774C-4FDA-B86C-55773DD41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2536-FA52-429D-A1E1-A22A429CA202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3855-774C-4FDA-B86C-55773DD41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2536-FA52-429D-A1E1-A22A429CA202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3855-774C-4FDA-B86C-55773DD41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2536-FA52-429D-A1E1-A22A429CA202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3855-774C-4FDA-B86C-55773DD41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2536-FA52-429D-A1E1-A22A429CA202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3855-774C-4FDA-B86C-55773DD41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2536-FA52-429D-A1E1-A22A429CA202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3855-774C-4FDA-B86C-55773DD41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2536-FA52-429D-A1E1-A22A429CA202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3855-774C-4FDA-B86C-55773DD41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2536-FA52-429D-A1E1-A22A429CA202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3855-774C-4FDA-B86C-55773DD41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2536-FA52-429D-A1E1-A22A429CA202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3855-774C-4FDA-B86C-55773DD41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2536-FA52-429D-A1E1-A22A429CA202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83855-774C-4FDA-B86C-55773DD41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22536-FA52-429D-A1E1-A22A429CA202}" type="datetimeFigureOut">
              <a:rPr lang="en-US" smtClean="0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83855-774C-4FDA-B86C-55773DD41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nmosley\My%20Documents\songs\legal_protections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08175"/>
          </a:xfrm>
        </p:spPr>
        <p:txBody>
          <a:bodyPr>
            <a:normAutofit/>
          </a:bodyPr>
          <a:lstStyle/>
          <a:p>
            <a:r>
              <a:rPr lang="en-US" dirty="0" smtClean="0"/>
              <a:t>Legal Protections Jingle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19400" y="3733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By: Conner New, Blaire Bowling, Andrew May</a:t>
            </a:r>
            <a:endParaRPr lang="en-US" dirty="0"/>
          </a:p>
        </p:txBody>
      </p:sp>
      <p:pic>
        <p:nvPicPr>
          <p:cNvPr id="5" name="legal_protection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" y="228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Oh!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Legal Protections, Legal Protections</a:t>
            </a:r>
          </a:p>
          <a:p>
            <a:pPr>
              <a:buNone/>
            </a:pPr>
            <a:r>
              <a:rPr lang="en-US" dirty="0" smtClean="0"/>
              <a:t>We depend on to keep law fair</a:t>
            </a:r>
          </a:p>
          <a:p>
            <a:pPr>
              <a:buNone/>
            </a:pPr>
            <a:r>
              <a:rPr lang="en-US" dirty="0" smtClean="0"/>
              <a:t>They help us with the question of:</a:t>
            </a:r>
          </a:p>
          <a:p>
            <a:pPr>
              <a:buNone/>
            </a:pPr>
            <a:r>
              <a:rPr lang="en-US" dirty="0" smtClean="0"/>
              <a:t>“Who gets the better share?”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Legal Protections, legal protections</a:t>
            </a:r>
          </a:p>
          <a:p>
            <a:pPr>
              <a:buNone/>
            </a:pPr>
            <a:r>
              <a:rPr lang="en-US" dirty="0" smtClean="0"/>
              <a:t>Ensure we are not rash</a:t>
            </a:r>
          </a:p>
          <a:p>
            <a:pPr>
              <a:buNone/>
            </a:pPr>
            <a:r>
              <a:rPr lang="en-US" dirty="0" smtClean="0"/>
              <a:t>In the decision-making that goes into</a:t>
            </a:r>
          </a:p>
          <a:p>
            <a:pPr>
              <a:buNone/>
            </a:pPr>
            <a:r>
              <a:rPr lang="en-US" dirty="0" smtClean="0"/>
              <a:t>The punishment of the bad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1219200"/>
            <a:ext cx="2687195" cy="2895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Juvenile law, Juvenile law</a:t>
            </a:r>
          </a:p>
          <a:p>
            <a:pPr>
              <a:buNone/>
            </a:pPr>
            <a:r>
              <a:rPr lang="en-US" dirty="0" smtClean="0"/>
              <a:t>no jury is allowed</a:t>
            </a:r>
          </a:p>
          <a:p>
            <a:pPr>
              <a:buNone/>
            </a:pPr>
            <a:r>
              <a:rPr lang="en-US" dirty="0" smtClean="0"/>
              <a:t>Proceedings are kept in secret</a:t>
            </a:r>
          </a:p>
          <a:p>
            <a:pPr>
              <a:buNone/>
            </a:pPr>
            <a:r>
              <a:rPr lang="en-US" dirty="0" smtClean="0"/>
              <a:t>To keep gossips from being loud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3048000"/>
            <a:ext cx="5384800" cy="3594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Legal Protections, Legal Protections</a:t>
            </a:r>
          </a:p>
          <a:p>
            <a:pPr>
              <a:buNone/>
            </a:pPr>
            <a:r>
              <a:rPr lang="en-US" dirty="0" smtClean="0"/>
              <a:t>We depend on to keep law fair</a:t>
            </a:r>
          </a:p>
          <a:p>
            <a:pPr>
              <a:buNone/>
            </a:pPr>
            <a:r>
              <a:rPr lang="en-US" dirty="0" smtClean="0"/>
              <a:t>They help us with the question of:</a:t>
            </a:r>
          </a:p>
          <a:p>
            <a:pPr>
              <a:buNone/>
            </a:pPr>
            <a:r>
              <a:rPr lang="en-US" dirty="0" smtClean="0"/>
              <a:t>“Who gets the better share?”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Legal Protections, legal protections</a:t>
            </a:r>
          </a:p>
          <a:p>
            <a:pPr>
              <a:buNone/>
            </a:pPr>
            <a:r>
              <a:rPr lang="en-US" dirty="0" smtClean="0"/>
              <a:t>Ensure we are not rash</a:t>
            </a:r>
          </a:p>
          <a:p>
            <a:pPr>
              <a:buNone/>
            </a:pPr>
            <a:r>
              <a:rPr lang="en-US" dirty="0" smtClean="0"/>
              <a:t>In the decision-making that goes into</a:t>
            </a:r>
          </a:p>
          <a:p>
            <a:pPr>
              <a:buNone/>
            </a:pPr>
            <a:r>
              <a:rPr lang="en-US" dirty="0" smtClean="0"/>
              <a:t>The punishment of the bad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6805" y="533400"/>
            <a:ext cx="2687195" cy="289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4267200"/>
            <a:ext cx="2057400" cy="2006600"/>
          </a:xfrm>
          <a:prstGeom prst="rect">
            <a:avLst/>
          </a:prstGeom>
        </p:spPr>
      </p:pic>
    </p:spTree>
  </p:cSld>
  <p:clrMapOvr>
    <a:masterClrMapping/>
  </p:clrMapOvr>
  <p:transition advClick="0" advTm="19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Protecting our natural rights</a:t>
            </a:r>
          </a:p>
          <a:p>
            <a:pPr>
              <a:buNone/>
            </a:pPr>
            <a:r>
              <a:rPr lang="en-US" dirty="0" smtClean="0"/>
              <a:t>Is the goal of all our laws</a:t>
            </a:r>
          </a:p>
          <a:p>
            <a:pPr>
              <a:buNone/>
            </a:pPr>
            <a:r>
              <a:rPr lang="en-US" dirty="0" smtClean="0"/>
              <a:t>Keeping our citizens safe</a:t>
            </a:r>
          </a:p>
          <a:p>
            <a:pPr>
              <a:buNone/>
            </a:pPr>
            <a:r>
              <a:rPr lang="en-US" dirty="0" smtClean="0"/>
              <a:t>Even if you’re bourgeois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There are three crucial rights</a:t>
            </a:r>
          </a:p>
          <a:p>
            <a:pPr>
              <a:buNone/>
            </a:pPr>
            <a:r>
              <a:rPr lang="en-US" dirty="0" smtClean="0"/>
              <a:t>Our life, liberty and property</a:t>
            </a:r>
          </a:p>
          <a:p>
            <a:pPr>
              <a:buNone/>
            </a:pPr>
            <a:r>
              <a:rPr lang="en-US" dirty="0" smtClean="0"/>
              <a:t>These all play a serious goal in the game of popular sovereignty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914400"/>
            <a:ext cx="2398587" cy="3200400"/>
          </a:xfrm>
          <a:prstGeom prst="rect">
            <a:avLst/>
          </a:prstGeom>
        </p:spPr>
      </p:pic>
    </p:spTree>
  </p:cSld>
  <p:clrMapOvr>
    <a:masterClrMapping/>
  </p:clrMapOvr>
  <p:transition advClick="0" advTm="19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Oh! Fifth amendment, fifth amendment</a:t>
            </a:r>
          </a:p>
          <a:p>
            <a:pPr>
              <a:buNone/>
            </a:pPr>
            <a:r>
              <a:rPr lang="en-US" dirty="0" smtClean="0"/>
              <a:t>plays an important role</a:t>
            </a:r>
          </a:p>
          <a:p>
            <a:pPr>
              <a:buNone/>
            </a:pPr>
            <a:r>
              <a:rPr lang="en-US" dirty="0" smtClean="0"/>
              <a:t>In due process, it starts the march,</a:t>
            </a:r>
          </a:p>
          <a:p>
            <a:pPr>
              <a:buNone/>
            </a:pPr>
            <a:r>
              <a:rPr lang="en-US" dirty="0" smtClean="0"/>
              <a:t>Toward Miranda rights’ goal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Hey!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Jurisprudence, Jurisprudence</a:t>
            </a:r>
          </a:p>
          <a:p>
            <a:pPr>
              <a:buNone/>
            </a:pPr>
            <a:r>
              <a:rPr lang="en-US" dirty="0" smtClean="0"/>
              <a:t>The accused is ensured their rights</a:t>
            </a:r>
          </a:p>
          <a:p>
            <a:pPr>
              <a:buNone/>
            </a:pPr>
            <a:r>
              <a:rPr lang="en-US" dirty="0" smtClean="0"/>
              <a:t>A jury of peers, guilt beyond doubt</a:t>
            </a:r>
          </a:p>
          <a:p>
            <a:pPr>
              <a:buNone/>
            </a:pPr>
            <a:r>
              <a:rPr lang="en-US" dirty="0" smtClean="0"/>
              <a:t>Keeps fairness in our sights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2057400"/>
            <a:ext cx="3365500" cy="241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Legal Protections, Legal Protections</a:t>
            </a:r>
          </a:p>
          <a:p>
            <a:pPr>
              <a:buNone/>
            </a:pPr>
            <a:r>
              <a:rPr lang="en-US" dirty="0" smtClean="0"/>
              <a:t>We depend on to keep law fair</a:t>
            </a:r>
          </a:p>
          <a:p>
            <a:pPr>
              <a:buNone/>
            </a:pPr>
            <a:r>
              <a:rPr lang="en-US" dirty="0" smtClean="0"/>
              <a:t>They help us with the question of:</a:t>
            </a:r>
          </a:p>
          <a:p>
            <a:pPr>
              <a:buNone/>
            </a:pPr>
            <a:r>
              <a:rPr lang="en-US" dirty="0" smtClean="0"/>
              <a:t>“Who gets the better share?”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Legal Protections, legal protections</a:t>
            </a:r>
          </a:p>
          <a:p>
            <a:pPr>
              <a:buNone/>
            </a:pPr>
            <a:r>
              <a:rPr lang="en-US" dirty="0" smtClean="0"/>
              <a:t>Ensure we are not rash</a:t>
            </a:r>
          </a:p>
          <a:p>
            <a:pPr>
              <a:buNone/>
            </a:pPr>
            <a:r>
              <a:rPr lang="en-US" dirty="0" smtClean="0"/>
              <a:t>In the decision-making that goes into</a:t>
            </a:r>
          </a:p>
          <a:p>
            <a:pPr>
              <a:buNone/>
            </a:pPr>
            <a:r>
              <a:rPr lang="en-US" dirty="0" smtClean="0"/>
              <a:t>The punishment of the bad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1676400"/>
            <a:ext cx="2593571" cy="198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Amendments 4 through 8</a:t>
            </a:r>
          </a:p>
          <a:p>
            <a:pPr>
              <a:buNone/>
            </a:pPr>
            <a:r>
              <a:rPr lang="en-US" dirty="0" smtClean="0"/>
              <a:t>Protect the person accused</a:t>
            </a:r>
          </a:p>
          <a:p>
            <a:pPr>
              <a:buNone/>
            </a:pPr>
            <a:r>
              <a:rPr lang="en-US" dirty="0" smtClean="0"/>
              <a:t>Guard public privacy</a:t>
            </a:r>
          </a:p>
          <a:p>
            <a:pPr>
              <a:buNone/>
            </a:pPr>
            <a:r>
              <a:rPr lang="en-US" dirty="0" smtClean="0"/>
              <a:t>Make sure we’re not abused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Amendment number 14</a:t>
            </a:r>
          </a:p>
          <a:p>
            <a:pPr>
              <a:buNone/>
            </a:pPr>
            <a:r>
              <a:rPr lang="en-US" dirty="0" smtClean="0"/>
              <a:t>Had a very good intention</a:t>
            </a:r>
          </a:p>
          <a:p>
            <a:pPr>
              <a:buNone/>
            </a:pPr>
            <a:r>
              <a:rPr lang="en-US" dirty="0" smtClean="0"/>
              <a:t>It hoped to do the right thing and get rid of segregation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762000"/>
            <a:ext cx="3006745" cy="320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9000"/>
    </mc:Choice>
    <mc:Fallback>
      <p:transition spd="slow" advClick="0" advTm="19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Oh! Criminal law, criminal law</a:t>
            </a:r>
          </a:p>
          <a:p>
            <a:pPr>
              <a:buNone/>
            </a:pPr>
            <a:r>
              <a:rPr lang="en-US" dirty="0" smtClean="0"/>
              <a:t>It deals with punishment</a:t>
            </a:r>
          </a:p>
          <a:p>
            <a:pPr>
              <a:buNone/>
            </a:pPr>
            <a:r>
              <a:rPr lang="en-US" dirty="0" smtClean="0"/>
              <a:t>Of people who break the laws</a:t>
            </a:r>
          </a:p>
          <a:p>
            <a:pPr>
              <a:buNone/>
            </a:pPr>
            <a:r>
              <a:rPr lang="en-US" dirty="0" smtClean="0"/>
              <a:t>That ensure we all receive fair treatment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Civil law, civil law</a:t>
            </a:r>
          </a:p>
          <a:p>
            <a:pPr>
              <a:buNone/>
            </a:pPr>
            <a:r>
              <a:rPr lang="en-US" dirty="0" smtClean="0"/>
              <a:t>Resolves civilian disputes</a:t>
            </a:r>
          </a:p>
          <a:p>
            <a:pPr>
              <a:buNone/>
            </a:pPr>
            <a:r>
              <a:rPr lang="en-US" dirty="0" smtClean="0"/>
              <a:t>Split into two </a:t>
            </a:r>
            <a:r>
              <a:rPr lang="en-US" dirty="0" err="1" smtClean="0"/>
              <a:t>typs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There’s family and tort to finish through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152400"/>
            <a:ext cx="1752599" cy="22159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2438400"/>
            <a:ext cx="2895600" cy="2895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9000"/>
    </mc:Choice>
    <mc:Fallback>
      <p:transition spd="slow" advClick="0" advTm="19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Legal Protections, Legal Protections</a:t>
            </a:r>
          </a:p>
          <a:p>
            <a:pPr>
              <a:buNone/>
            </a:pPr>
            <a:r>
              <a:rPr lang="en-US" dirty="0" smtClean="0"/>
              <a:t>We depend on to keep law fair</a:t>
            </a:r>
          </a:p>
          <a:p>
            <a:pPr>
              <a:buNone/>
            </a:pPr>
            <a:r>
              <a:rPr lang="en-US" dirty="0" smtClean="0"/>
              <a:t>They help us with the question of:</a:t>
            </a:r>
          </a:p>
          <a:p>
            <a:pPr>
              <a:buNone/>
            </a:pPr>
            <a:r>
              <a:rPr lang="en-US" dirty="0" smtClean="0"/>
              <a:t>“Who gets the better share?”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Legal Protections, legal protections</a:t>
            </a:r>
          </a:p>
          <a:p>
            <a:pPr>
              <a:buNone/>
            </a:pPr>
            <a:r>
              <a:rPr lang="en-US" dirty="0" smtClean="0"/>
              <a:t>Ensure we are not rash</a:t>
            </a:r>
          </a:p>
          <a:p>
            <a:pPr>
              <a:buNone/>
            </a:pPr>
            <a:r>
              <a:rPr lang="en-US" dirty="0" smtClean="0"/>
              <a:t>In the decision-making that goes into</a:t>
            </a:r>
          </a:p>
          <a:p>
            <a:pPr>
              <a:buNone/>
            </a:pPr>
            <a:r>
              <a:rPr lang="en-US" dirty="0" smtClean="0"/>
              <a:t>The punishment of the bad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1405" y="762000"/>
            <a:ext cx="2687195" cy="2895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1000"/>
    </mc:Choice>
    <mc:Fallback>
      <p:transition spd="slow" advClick="0" advTm="21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Brown V. Education</a:t>
            </a:r>
          </a:p>
          <a:p>
            <a:pPr>
              <a:buNone/>
            </a:pPr>
            <a:r>
              <a:rPr lang="en-US" dirty="0" smtClean="0"/>
              <a:t>New Jersey V. TLO</a:t>
            </a:r>
          </a:p>
          <a:p>
            <a:pPr>
              <a:buNone/>
            </a:pPr>
            <a:r>
              <a:rPr lang="en-US" dirty="0" smtClean="0"/>
              <a:t>Two interesting court cases</a:t>
            </a:r>
          </a:p>
          <a:p>
            <a:pPr>
              <a:buNone/>
            </a:pPr>
            <a:r>
              <a:rPr lang="en-US" dirty="0" smtClean="0"/>
              <a:t>You should really get to know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Brown was for segregation</a:t>
            </a:r>
          </a:p>
          <a:p>
            <a:pPr>
              <a:buNone/>
            </a:pPr>
            <a:r>
              <a:rPr lang="en-US" dirty="0" smtClean="0"/>
              <a:t>Of all of our schools</a:t>
            </a:r>
          </a:p>
          <a:p>
            <a:pPr>
              <a:buNone/>
            </a:pPr>
            <a:r>
              <a:rPr lang="en-US" dirty="0" smtClean="0"/>
              <a:t>New Jersey was for privacy of students just like you and 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228600"/>
            <a:ext cx="3134366" cy="23240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437</Words>
  <Application>Microsoft Office PowerPoint</Application>
  <PresentationFormat>On-screen Show (4:3)</PresentationFormat>
  <Paragraphs>88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Legal Protections Jingle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Protections Jingle</dc:title>
  <dc:creator>124329</dc:creator>
  <cp:lastModifiedBy>nmosley</cp:lastModifiedBy>
  <cp:revision>10</cp:revision>
  <dcterms:created xsi:type="dcterms:W3CDTF">2013-05-30T17:28:30Z</dcterms:created>
  <dcterms:modified xsi:type="dcterms:W3CDTF">2013-06-03T19:26:36Z</dcterms:modified>
</cp:coreProperties>
</file>