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0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77256" autoAdjust="0"/>
  </p:normalViewPr>
  <p:slideViewPr>
    <p:cSldViewPr>
      <p:cViewPr>
        <p:scale>
          <a:sx n="80" d="100"/>
          <a:sy n="80" d="100"/>
        </p:scale>
        <p:origin x="-6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F2909-E94A-4FF7-97D0-C356B66A4DE7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E44DC-EE4C-4628-866C-C949AD083B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E44DC-EE4C-4628-866C-C949AD083B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E44DC-EE4C-4628-866C-C949AD083B2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3BD2E-A997-4361-AD7B-DC00DDF3F5DF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2EA3-208C-4C7B-8411-EC4B3C04EC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3BD2E-A997-4361-AD7B-DC00DDF3F5DF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2EA3-208C-4C7B-8411-EC4B3C04E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3BD2E-A997-4361-AD7B-DC00DDF3F5DF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2EA3-208C-4C7B-8411-EC4B3C04E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3BD2E-A997-4361-AD7B-DC00DDF3F5DF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2EA3-208C-4C7B-8411-EC4B3C04E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3BD2E-A997-4361-AD7B-DC00DDF3F5DF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2EA3-208C-4C7B-8411-EC4B3C04E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3BD2E-A997-4361-AD7B-DC00DDF3F5DF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2EA3-208C-4C7B-8411-EC4B3C04E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3BD2E-A997-4361-AD7B-DC00DDF3F5DF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2EA3-208C-4C7B-8411-EC4B3C04E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3BD2E-A997-4361-AD7B-DC00DDF3F5DF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2EA3-208C-4C7B-8411-EC4B3C04E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3BD2E-A997-4361-AD7B-DC00DDF3F5DF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2EA3-208C-4C7B-8411-EC4B3C04E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3BD2E-A997-4361-AD7B-DC00DDF3F5DF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2EA3-208C-4C7B-8411-EC4B3C04EC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B73BD2E-A997-4361-AD7B-DC00DDF3F5DF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88D2EA3-208C-4C7B-8411-EC4B3C04E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B73BD2E-A997-4361-AD7B-DC00DDF3F5DF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88D2EA3-208C-4C7B-8411-EC4B3C04E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\\H0473sfs01\Home$\Students\158602\Desktop\Picture1.jpg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2194636" y="838201"/>
            <a:ext cx="4587164" cy="3200400"/>
          </a:xfrm>
          <a:prstGeom prst="rect">
            <a:avLst/>
          </a:prstGeom>
          <a:noFill/>
        </p:spPr>
      </p:pic>
      <p:pic>
        <p:nvPicPr>
          <p:cNvPr id="1032" name="Picture 8" descr="F:\Picture\logo.jpg"/>
          <p:cNvPicPr>
            <a:picLocks noChangeAspect="1" noChangeArrowheads="1"/>
          </p:cNvPicPr>
          <p:nvPr/>
        </p:nvPicPr>
        <p:blipFill>
          <a:blip r:embed="rId3" cstate="print"/>
          <a:srcRect l="21500" t="39000" r="16500" b="39667"/>
          <a:stretch>
            <a:fillRect/>
          </a:stretch>
        </p:blipFill>
        <p:spPr bwMode="auto">
          <a:xfrm>
            <a:off x="2895600" y="1600200"/>
            <a:ext cx="3200400" cy="82591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685800"/>
            <a:ext cx="5029200" cy="914400"/>
          </a:xfrm>
        </p:spPr>
        <p:txBody>
          <a:bodyPr>
            <a:normAutofit fontScale="90000"/>
            <a:scene3d>
              <a:camera prst="obliqueTopLeft"/>
              <a:lightRig rig="twoPt" dir="t"/>
            </a:scene3d>
            <a:sp3d prstMaterial="metal"/>
          </a:bodyPr>
          <a:lstStyle/>
          <a:p>
            <a:r>
              <a:rPr lang="en-US" sz="10700" b="1" dirty="0" smtClean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114300" dist="38100" dir="5400000" sx="101000" sy="101000" algn="t" rotWithShape="0">
                    <a:prstClr val="black">
                      <a:alpha val="29000"/>
                    </a:prstClr>
                  </a:outerShdw>
                </a:effectLst>
                <a:latin typeface="Stereofidelic" pitchFamily="2" charset="0"/>
              </a:rPr>
              <a:t>Mo-Town</a:t>
            </a:r>
            <a:r>
              <a:rPr lang="en-US" sz="107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/>
            </a:r>
            <a:b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Harlow Solid Italic" pitchFamily="82" charset="0"/>
              </a:rPr>
            </a:br>
            <a:endParaRPr lang="en-US" cap="small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67000" y="2362200"/>
            <a:ext cx="37338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Haettenschweiler" pitchFamily="34" charset="0"/>
              </a:rPr>
              <a:t/>
            </a:r>
            <a:br>
              <a:rPr lang="en-US" sz="1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Haettenschweiler" pitchFamily="34" charset="0"/>
              </a:rPr>
            </a:br>
            <a:r>
              <a:rPr lang="en-US" sz="13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Haettenschweiler" pitchFamily="34" charset="0"/>
              </a:rPr>
              <a:t>Goods</a:t>
            </a:r>
            <a:r>
              <a:rPr lang="en-US" sz="1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33054" y="2057400"/>
            <a:ext cx="36439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Haettenschweiler" pitchFamily="34" charset="0"/>
              </a:rPr>
              <a:t>Sporting </a:t>
            </a:r>
            <a:endParaRPr lang="en-US" sz="9600" dirty="0"/>
          </a:p>
        </p:txBody>
      </p:sp>
      <p:sp>
        <p:nvSpPr>
          <p:cNvPr id="1028" name="AutoShape 4" descr="http://www.clker.com/cliparts/v/1/A/r/D/F/sports-symbols.svg"/>
          <p:cNvSpPr>
            <a:spLocks noChangeAspect="1" noChangeArrowheads="1"/>
          </p:cNvSpPr>
          <p:nvPr/>
        </p:nvSpPr>
        <p:spPr bwMode="auto">
          <a:xfrm>
            <a:off x="155575" y="-3336925"/>
            <a:ext cx="7000875" cy="6953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advTm="3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selling?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selling services, durable, and non-durable goods, so we are able to provide everything.</a:t>
            </a:r>
          </a:p>
          <a:p>
            <a:r>
              <a:rPr lang="en-US" dirty="0" smtClean="0"/>
              <a:t>Therefore, we are able to produce a lot of revenue.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146" name="Picture 2" descr="http://www.75thforcesupport.com/images/balls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038600"/>
            <a:ext cx="3505200" cy="2422712"/>
          </a:xfrm>
          <a:prstGeom prst="rect">
            <a:avLst/>
          </a:prstGeom>
          <a:noFill/>
        </p:spPr>
      </p:pic>
      <p:sp>
        <p:nvSpPr>
          <p:cNvPr id="6148" name="AutoShape 4" descr="data:image/jpeg;base64,/9j/4AAQSkZJRgABAQAAAQABAAD/2wCEAAkGBhMGEBUUEhQVFBUUGRsTFhYYFxweHxoaIRgdGBocHx0eIy0hGRwqHxscIDEgIygqLC0tHB8xODEsNSktLikBCQoKDgwOGg8PGjEkHiEpNC41LC4sLzE1NTU0LCkpLDUsNDQ0MjQsMio0LCksKSwsKiw1LC0sKiwpLCwpLCwsLP/AABEIAIQAsAMBIgACEQEDEQH/xAAcAAEAAgIDAQAAAAAAAAAAAAAABQYDBwECBAj/xABFEAACAQMBBQUFBQQHBwUAAAABAgMABBEFBhIhMUEHE1FhcSIyQoGhFCMzUpEWYnKxFUOissHR8Bckc5LC0vEIJmOCg//EABsBAQACAwEBAAAAAAAAAAAAAAAEBQECAwYH/8QALhEAAgECAwYFAwUAAAAAAAAAAAECAxEEITEFEhNBUWEiobHB4YHR8AYUMkJx/9oADAMBAAIRAxEAPwDeNKUoBSlKAUpSgFKUoBSlV7anbFdm2jjEbTSyhmVFIGFXGWYnkMkDqTnlwNYbSV2ZScnZFhpWuX7Qr6fO7b20XhvSvJn9ETFeKTaTUbn3rmNAekcABHozM392ozxdFf2JkcBiJaRNp10mnW3GXYKPEkAfWtPXLz3PCW6vJfDEvd/L7rcz86ipdJjYhvsgkcfFKwLeXtHeJ+dcnjqfL2JVPZFeWrS+pty+270/TfxLyBf/ANFP8qjpu0+zTggnkPTdgfdPX32AT61rC5vZrAcEji3vygcf0qLnuWuffYt6nh+nKsfu29F5llS/TzlnKpl2Rse87Zt3PdWTkjpLMifpud5msuw3az+0149rPHHCxGYSjlg5GS65IHtAceA6N4VpvWdW+xAqpw2PaP5R/wBx+nzrbfZJ2afs+ou7pf8AeHH3aEfgqf8ArPXw5eNS6UpyV5FRtClh6E+FRbbWrfovc2dSlK6laKUpQClKUApSlAKUpQClKUB0mmW3UsxCqoLMTyAAyTWnxftrs0l24I77AjU5ykI/DBHQnJc+bY44Bqz9pmrfaO7sU/rgZLg+EIIG75F2IX+EP1xVeqp2jWsuGuepd7Kw926r5aClKVSnoRUfqmrCwGBxc9PDzP8AlXGraqLEbq8XP0HiarLMXJJOSeJNSaVG/ikS6FDe8UtDtNMbhizHJPX/AF0qP1XUhp68Mb55eQ/Mf8KkYN0sN/O7n2sc8V75bu2gYtFAhc83ZQP1zx4ef61OhJReaubY1VpU+HQyb59F2/MjH2Y21hprfbr+4i3kyYoSd4g54yPjPteA8yTx5b/sr1NRjSSJg6SKHVgcggjINfMOoavPtFItvbqX3zgJGuN8+nRR4n1PCvoDs82Wk2QsUgllMjZLkfCmfgTrujz8TyGALeDbV2rHzytCMJ7sZb1uf2LLSlK2OIpSlAKUpQClKUApXBOK8V/rtvpYzNPDEPGSRVH1NAe6vPqF+mlxPLKwVI1Lsx6ADJrLFKs6hlIZWAIIOQQeIIPUVTO0O+TV45NPWG4uJZI99hAVHdjPsF2ZgACw5HmAeBoDXVxtE9y8k7Lma4O+wPERoBiOPhz3Rz/eLHrivGLiXUpFQuQW44BxgdTgc64tOyDWNSH3oSLPvCSfOfHgm8D+tS+kbAnY2Rw8iyysADuKQEHE48yeHHyFVmIpKmnVk8z1OB2lFbtGjT05t/BJIgjAA5DhXl1LUBp6Z5seCjz8fQVLRaVNN7sUh9FNRkuwmoau5ZoRGvw95IowP/rk5+VVlGhKbu0yzhVoqV6k0kurRUncyEknJPEnxrrV6h7KJRu99cwx7xAAAJyfAEkZPyrjUtj9N2eO7dXz73MogXe/QKSPnirFUJ9DrU21gaWtTyZRqgNV1f7Qe7QgKSBkkLvH1bAVfM48Twradu+gs6xNHO4YhS0hkA48BvAEZHHwqa2k1LTOz87kFnA0+M7qoq7o6Fmxn5c6lUaKh4panmtqbfp4iDhRdoc3zfb/AD1K5sJow01gun3ELyCMy3l6U30jGcJDFnC9HZm4n2RnhgCz2artFN3S6zdSswJ3bdIkAA5nPdtgfOqrtXtbfiBYplggW4TeMcakMEzw3sk7ufDnjPKutpet2f2SsnC7vRvAkfhQj3Tg/ExOf/HGTc8pLGeLJZLUsZ2X1PQ78yWUi9wE7s/bLiWTfJ4l93Ps4OMAFeR8ak47u9u5RG+qWKO3ARwRAvnGeAeRj9K15qliY7Fbi8llknuSe4jZzgIPekYfMYAwOI+Xv2VK7FWE2pygb7DubVD8THrjzP0Vjypc2hiZTmoKPca3t1cbG6vHCt1PfIhCTxsqcWcgBY1RQd8Ag4Ockgda3LBfx3LFVdWZeYB8Dg+uDwOORrSPYjsu2tXcl9PlhExKOfjnbJdvVc+mX8uG4NL2dTSpGdSTnkMeoGT1wDgcvPJ41sTSWpShOKAido9o02cjUsrSSSN3cMKDLyPz3QPqSeAHOqhrGoTw4bUNSWxJ9oW1qqswHgzsrMx/eAVedY5doFY3GrPgxoDa6ep+Lj7co64dgMfupnrVZ2D0R9oJZrydGuO6G8FPHvZjxA48MDmegyKw2Ra1ZxkoQ1Z6r3WtK4mSTUbonmGnkQfojIPpVh1zs+t7ywxa21tZyzAb8kqjfjQ8W9rmX5D3hjJ48KgdF2Fu/tLXd/Cd1MzFAVYyPzVQqE4GccPAYrEmz95tDOZ9V7yK3QNK+8wAwOIRFzkeGcZ4c81i7OMK9VZyjr9PqyW2esX0aFLT+nYQF9iMRJCWGTwXLlvQVxtfONgIGjimklu7xg8tw+7v7ijA90AKByUAdWPPNU3Z7SY9pbxiVENsmZpACcJEvw55kngM8zxNeyCOTtM1TJyEY5P7kI5D16eprF2c5Yqc4WSzbsvcsXZveT2ZkuLlZjGU3u/lZtxIxxO6D7zMccugrN/tHudfmdbCCJEQF3mmB9lR8TYI3fT2iaw9ru0ItljsYcKqgNKB0A9xPTqfRahNa/8AZ+nparwnugJrk9VT4I/5/wBrxp2MOpKneEZZR1fsS2xe399rN6qyOrQ4Z5fYVQqBSd7I4jjjqaruvbRXO2V43cGYqx3Y4kLD2ByJA6nmc8s13uB+ymnhOVxfAM/7kA91fIsTn09BV97Jtl/6KtzcSD7yfG7n4Yxy/Xmfl4U1NIKpVtSbfV+yIzZnZm9tO9uroJHLFH3dqsrruR5GC3AkIAMDxPHNQGmWdns7I1xc3UN3KoLpEm84aXoWfkePj6132/16TbG+W2tyWRW7pFB4O+faY+IGOfQAmova+zhtJ47O0UMYvYdxxaWY4BGfI8AOQJNYNakor+KvuvV82ZtkIRczTX917SW33rZ4b8xPsKOnPjgcuFc7KWn7SXct3dnMUP8AvE56E81X04cvAYrnbWQaLHFp8Z4QjvLgj45mAPzAHL18hTaHUYtIsYbO3kV98d/cuhzljjdTI8Oo8l86HPKOT/rm+7+PuddMjO3WoST3J3YUzNNx4LGvupnzxjz4msawy9o9+7ZEakFskezFEvug/TrzJqb1bZu42c0mOOKJme5bfumUZKgDMcZA444n5g+NR+kWV5BZyQ21nN3lwcTSlcewPdRc4wOJyT4+mMm247qMk+r79F+dz3WWi2u108cTX89xIF3V3ISqqg/jHAfKq52kaodqr+GwshmO2P2aFR7rSnAZvRQMb3TD/OwTkdlNjIzuv2+6XcijU57perHHhnJPIkKBXbsF2O3d++kXhjubfPh/WP8AM4UejeNbIs8NBxjvSVmzaezegx7M2sVvEPZjXGfzNzZj5k5NSdKVkkiqrtzfPcCOxt23Z7zKlh/VwDHfSeRwd1fFmHQHFnnmW2UsxCqoLMTyAHEmtX3W0LWFtPqUmVnvfubNDzjgXO62OhOe8Pqg6UNZyUIuT5Ff26vhq9zFY2i5itsW8SLyL8FP6Y3cnwPjWXUdprvZKT7DaOiiIhMogdnc43s7wI3ix5AeArwbGX0OgJNdyMhmRdy3jJyxcji5HQDI4/xVN9mOyst9K95IpO4C0JfP3kpz7XiQOefE+VaalNFzqSun4peSO22m2F1pKx2aTs0yqDcyDG8XbjuLgcAPLy+de2w0z+hFijllkluCvezbzkrGD7qDPM8yTmvbpGzOo2l4s8lm8zq5kYOVAZuPHezjnx8OFTmj9n91e332nURGqljKyl1O83wrgZG6OHDPIYrBlxqVbqzzds75IgNYH7J2CWw4T3QE1yeqxj8OP6kn5+NXTYjTV2H02S7mH3ki94R13R+GvlnOT6+Qrw7caBp1/dGabUIoCw9pGdCTgY9kE5+XGpDTGsrVH37q4vEnQKyyBiCvMEZAx6g1ic4085OxNw+DrSqPcjeysu3coOzU8eo3j3d843Yz3zA85JCcoir14jlyAXwrJpNu22l7Jc3We4TM056BRxWMH0wOHHGamJdU0fTHIjsGlI4ZdyRn0ZiPpWU9qb2qblva28KDp8IH8ICgfrXPjQ6lhR/TeNkk5xSWubXmRemaRP2g6lvzxukTHebIICxjkinHhgcPM1uu5tu9iZFO5lSikfDwwCPStAXXalqu0Mois3YEg4SGFMt5+0CVA9Rz4+Fdv2X2j138Q3OP/kuFT+62fpXdEeGHVFyV7tvUsWm9nF1s9L3ovLaApkCTOSBy4qwxy8zTRF0nY+4E8+pRTyLnAQF8MeBYhN5s8+fiahbfsEv9QObieBfMs8rfUD+dT9l/6eol/Gu5GPgiKo+u8frWbI0hhacbWWh5totttA1aYyvFPLIeZRZIw2OAzkrx8+dQ/wDtO07TMG20pcjiGmdSR573tkVfrXsN0uD3klk/imcf3SKnrDs703Tfw7K3yORZAx/5myfrSyOvDhe9lc1FL256lqpIt4oR5JG8rD5g4/s1hXVtpdbGVN4R+7FFF/0qf1r6Aitkg91VXHLAArLWTc0Zs12KXetS97qbtGpOSneB5X8iwJCD0JPHpW7bKzTTo1jjUIiAKqjkAOAFZqUApSlAUDtX2iisFgtZ2aOC6ZjPIFc5iTBaNd0E7zkgeS7x4cKq+0PaXo2qsrNbXNx3a7iLju0UeQ3h5dOgrZ+1OysG18Hc3CkrkOpBwysOqnocZHoTVfs+xjS7TnAZP+JI7f40MOKkrNGt5O1m00/jbaVbrjk0pXI+YUn610bti1fWBi2jQDoYbd5CPmd5f7NbosNiLDTCDFZ26EcmESb3/MRn61MrGE5AD0FAkloj5+CbS64eJvAD1zHEP0Xd/lXZOxzWNV/GkQA8xLcu/wBAGFfQNYrm5WzRnchVQFmJ6ADJNDJ886n2Ufs7PBFJOkrSZkkSOMqFjXA4tkklmIUcBwDHPCpvWtQ+xrur7zDhjoPH/Ks8mqm+Mt7MCrT4ZVPNYxnuo/XByeftM3TFVe5uDcMXY8+J8AP8AKpa8uNV7R9T2ex8GqdPiT/1+33Zj90eAH0FRIE21Ey29qjOXPBRw3v3mPwoPP58cCuUSbaqdbe1RnLHgOWfFmPwoPP+eBX0BsDsBDsPDgYedwO9lxzP5V/Kg6D5njVhRo7vilqVu1drOu3SpPwdevx6nXYDs/h2Hh4YedwO9l8f3V/Kg8OvM1bKUqUeeFKUoBSlKAUpSgFKUoBSlKAUpSgFKUoBVD7S9U+1GOyQ8JPvbj/hA8EP8bcP4VfxBq6ahfppcTyyHdSNS7E9ABk1ovVtYebvJpPZmufvJMn8KPGEjz5Lw9S54ZqPiJuMLR1ZYbPw37isk9Fmzza1qQvG4H2EzxzwPi3p/rrVaiim2snW3tULFuQ5ZHV2PwoP9ccCubeCfa+dbe1QsW4gchgc3c/Co/1xr6C2E2Eh2Ig3Uw8zgd7Ljix8B+VB0FaYfDqmrvUnbT2nxVwaP8F5/B12D2Ch2IhwuHmcDvZccWPgPyoOg+Z41aaUqWUIpSlAKUpQClKUApSlAKUpQClKUApSlAKUpQGt+1baFQUtcjcA+0XOT8IP3UZ8mYFj5IRg5rUEcdxtxciC3Uszktx4DH53PwqOg/xqwbbbJX+o6xJbD71rhjcRseC93wUFj0CDC/oeZrcexGw0GxEG5GA0jAd7KR7TkfyUZOF6VpuLe3mSeO40uFDJPXv0+i9TjYbYWHYiDcTDSuB3spHFz4eSjJwtWWlK3IwpSlAKUpQClKUApSlAKUpQClKUApSlAKUpQClKUBxu8c9eVc0pQClKUApSlAKUpQClKUApSlAKUpQClKUApSlAf//Z"/>
          <p:cNvSpPr>
            <a:spLocks noChangeAspect="1" noChangeArrowheads="1"/>
          </p:cNvSpPr>
          <p:nvPr/>
        </p:nvSpPr>
        <p:spPr bwMode="auto">
          <a:xfrm>
            <a:off x="0" y="-612775"/>
            <a:ext cx="1676400" cy="1257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https://www.usacycling.org/gallery/albums/album424/gatorade.jpg"/>
          <p:cNvSpPr>
            <a:spLocks noChangeAspect="1" noChangeArrowheads="1"/>
          </p:cNvSpPr>
          <p:nvPr/>
        </p:nvSpPr>
        <p:spPr bwMode="auto">
          <a:xfrm>
            <a:off x="63500" y="-136525"/>
            <a:ext cx="3810000" cy="2962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 descr="gatorad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67000" y="3886200"/>
            <a:ext cx="1981200" cy="1540383"/>
          </a:xfrm>
          <a:prstGeom prst="rect">
            <a:avLst/>
          </a:prstGeom>
        </p:spPr>
      </p:pic>
    </p:spTree>
  </p:cSld>
  <p:clrMapOvr>
    <a:masterClrMapping/>
  </p:clrMapOvr>
  <p:transition advTm="13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60% of Americans play a sport.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Our main market is younger people, because most of them play sports.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On average, every household spends $400 on sporting goods annually.</a:t>
            </a:r>
            <a:endParaRPr lang="en-US" dirty="0"/>
          </a:p>
        </p:txBody>
      </p:sp>
      <p:pic>
        <p:nvPicPr>
          <p:cNvPr id="14338" name="Picture 2" descr="http://thesportsarchives.files.wordpress.com/2013/01/sports-mon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419600"/>
            <a:ext cx="5181600" cy="2024063"/>
          </a:xfrm>
          <a:prstGeom prst="rect">
            <a:avLst/>
          </a:prstGeom>
          <a:noFill/>
        </p:spPr>
      </p:pic>
    </p:spTree>
  </p:cSld>
  <p:clrMapOvr>
    <a:masterClrMapping/>
  </p:clrMapOvr>
  <p:transition advTm="16000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on 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so many people play sports and spend money on it, there is </a:t>
            </a:r>
            <a:r>
              <a:rPr lang="en-US" smtClean="0"/>
              <a:t>a good chance </a:t>
            </a:r>
            <a:r>
              <a:rPr lang="en-US" dirty="0" smtClean="0"/>
              <a:t>for a high return on investment.</a:t>
            </a:r>
            <a:endParaRPr lang="en-US" dirty="0"/>
          </a:p>
        </p:txBody>
      </p:sp>
      <p:sp>
        <p:nvSpPr>
          <p:cNvPr id="1026" name="AutoShape 2" descr="data:image/jpeg;base64,/9j/4AAQSkZJRgABAQAAAQABAAD/2wCEAAkGBhAPEBAQDxQQEA8NDxAPEA0QFA8QDxUVFBAVFBQXEhUXGyYeFxkkGRIWHy8gIycpLSwsFR4xODAqNSYrLSkBCQoKDgwOGg8PGikkHyQwLCwsKiwpKSwsLCwsLCwsKSkpLCwsLCkqLCwpLCwpKSksKSwpLCksLCwsKSwsLCwpLP/AABEIAMUBAAMBIgACEQEDEQH/xAAcAAEAAQUBAQAAAAAAAAAAAAAAAQMEBQYHAgj/xABJEAABAwIDBQMJBQIMBgMAAAABAAIDBBEFEiEGEzFBYSJRcQcUMkJSgZGhsSMzYnLBgpIVJENzdIOisrPC0fA1ZJPS0+EXU2P/xAAaAQEAAgMBAAAAAAAAAAAAAAAABAUBAgMG/8QAMREAAgICAQMCBAUDBQEAAAAAAAECAwQRIQUSMUFREyJh0XGRoeHwMoHBIyRCUrEV/9oADAMBAAIRAxEAPwDuKIiAIiIAiIgCKEugJRQraoxOGP7yWJluOd7G/UoNmg+UHypTYXVimjgilBhZLne54N3OcLWA/CrrZHbmqxCB02WnhyyGPJlkfwAN75x3rnPlgro6nEWup3snaKWJmaIiQZg+QkdnnqPito8lcLmUTw9rmkzuIDgWm2Vuuqqc3InXFuDK+d0u7SZvH8J1ftwf9J//AJFmMLqXSRMe62Y3ByggXDiCQCTbgsFdXGB43TshbHJNEyRrpAWPe1rh9q7kVy6flWWSaskdaZtv5mbApVGGrjf6D2P/ACua76KqrrZLJUIEWQEREBKKFKAhSoRASiIgIUqFKAhSoRASiIgIRSiAIiIAoul1zTyk+VTzMupKEtdVDSWYjMyHoBwdJ8hzvwWspKK2zWUlFbZt20u21Fhzb1MgDyLtp2WfO7wYOXU2HVc7l8qOJ4i90eGU4hZqPOJAJHAd5JGRp6dpa1snsVJXuNXWukMb3Zrvc500xHMuOuXlf4LqFJSxwsEcTWsY0WDWgAKnyeodr7YEGd8peODXI9kKqoF8Srame47UMbzHEe8ECwI9wWSw/YvD4Pu6eK49Zzc7vi5ZfMmZVE8i2fmRx8+SY42t9FrWj8IA+i95lTzJmXAFTMpzKnmTMsApzUML/TjjcRqCWtJ+K9sjcz7qSaM/heXN/dfmb8lOZMy6RsnH+ltDei7hxyeP7xrZ283M+zl/dJyu+LVmaDFYpwd265b6UZBbI38zTqFreZU5IrkOaSyRnoSs0e3/AFHQ3BVlR1KcXqzlfqd4XyXnk3O6LEYLjJlJils2dgzdnRj23tnZfW1yAQdQT1BOXC9BXZGyKlHwTYyUltBERbmwRSoQBERAEREAREQBERASoUogChSoQGl+VHbP+DqTLEbVdVmjh4XYLduSx9m4tpxc1cZ2L2c8+qCZLmKM7yZxJu4k3sT3k3v71X8pmPmtxKoN7xUzvNoRroI9H+8vze63ct72HwwU9HF7cwEzzz7Q7I9wsqjNvaXBWXz75aNjYAAABYAAADgAOACnMqWdMyoNHLZVzJmVLMmZNDZVzJmWo7Vbdsozuo272a2t9GN8TzPQK62Lx6WsgdLNlzb1zQGiwAAB/VdXTJR734GzZMynMqOZazR7fQOqJKeYbpzJXxtkJvG7K4gXPq3stI1uXgbNrzJmVPMmZa6GyrmTMqWZMyaM7JlB7LmHLJG7PG7ucOR6EEg9CVteF4gJ4mSDTMLOadS1wNnNPUEEe5anmWQ2Zqck8kXqzN3zfzNs2T4gsPuKtem3OM/hvw//AEkUT1LXubQiBF6EnhERAEREAREQBERAEREAREQBUK+o3cUsn/1xvf07LSf0VdWWOMzUtQ0etBKP7BRmGfKdBEXviY4kl7mNLjqTcgEk+9d5Z2QAODQAPcLLheEutNAe6WM/2gu4Z15zN5aKZ+StmTMqOdM6gaGytmXmWUhriNSGkgd5AVPMmdNA5v5VIGx1VM1moGHU5v3lzpHEnqSSfetg8mTv4m7+ed/darHbXZSeoeyWEiQRxCJsRsHNaHOIDSdCBmNu4aLIeT+nfFTPZI1zHCZ12uBB9FqssiyNle4mZSTfBtmZcp272edTSR1AuYq7eyBx5SNlcHt4cLFpHPU9y6jmXnH9kpMTwiGKHIJ4p3SxOkcWs+9e14JAPquPLiAtcCHc5fgdK4d+0a75P8dNRTmOQ3kpyG3PEsPo/CxHuC2nMta2T8mGKUMzpHeavY9hYWtmf3gg/d9Pmtxbs1WHj5u3+skd/kCxdhWub7Y8GFVP2LTMmZZBuyVSeMsLfCOR/wDnCrR7ISevO0/liy/V5WiwL3/x/U2VNnsYnMvVNPknp5L2DZ2td1EgMVj73g+4LNN2QHrTSfsiIfVpVVuyMOmZ8zsrmuALmgXa4OHotHMBd6sC6E1Ljj6nSNE09mbClQFKvywCIiAIiIAiIgCJdLoAiXRAEREAUOaCCDqCLEKVCA+UMWwt1FUzUxvelldGCeJDT2CfFuU+9dUw3Ft5FG/Q52NOnfbX5q08t2yeSRuIxN7EmWKpsODhZsTz4izL/hatZ2KxfQ07jqCXR/qP1VFn1PW16FNfFwkb82raeniqglvw1WI3ineKoUjh3mWzqc6xQqSOZXsVjui27kbd6MlnTOsd58ei9Cu6LPch3ov86vsMx+emYI2iKSNpcQ1+ZjhmcXWzi44n2VgvPuik1nT5rtTc63uL0bwscXtM3Sm22iOkrJYvxACVnxb2viFl6TGIJfupI324hpBI8RxHvXMvPT3BeHz31sLjg4Ahw8DxCnw6o1/UtkiOa155Os+cN716a8HgbrmVDtLVQ2AeJmDjHOM5t3CQdoHqcy2bCtsIJXNDwaeQ6FjiCxx/A8aHwNj0VhTm1W8J6f1JVeTCfHg2lF5DgeCkKYSSURQgJRFCAlQi8vkDRckADiToFhtLlg9IsNW7TxMuI7yO7xo348/csDWY3NLcF2Vvssu0e88SqfJ6zj08Rfc/p9yRDHnL6G01mNQxXDnXcPUb2nf+vetdxDaueRzYaVg3stxGy+unFz3WORg5mx95ssLNKQWtY0vlldkjiHFzvHkBxJ5Bbjs5s8KVpe8h9TLbey8ujGdzB8+PNRsS/Kz5dz+WC9vX+5vZCFS15Zk6SNzWNa45nAdpwuATztck/EquoUr0KWiIERFkBERAW9dRsnjfFK0Pjla5j2O1Ba4WIK+fNutg58Im3seZ9I594pxe8ZJ0ZKeR5A8/HRfRapVNMyVjo5GtfG8Fr43gOa4HiCDoQudlamuTlbUrFpnBME2hbO0NcQ2UDUcj1b/ostvFf7W+RTtGbC35Dq7zSQnLe9/spPV56HThqFpTsVqaN4gxCKSJ/IvFnHwI0eOoJVDkYMovcSotx5w/A2beJvFYU2IMlF2ODvr8FW3ir3HXki7LneJvFbbxN4sdo2XbZFBlVsJE3i21wbb4LoPU7xWolTfrtCPB0i+C6L15c4EEGxB0IOoVuJlG8XKa0+DST5Nm2f2tfSkNkzS050I9KSPUC7ebmj2ePdyC6NS1LJWNkjc17JGhzXtILSCNCCuLbzT/AH3rYdiNozTzCCQ/YVDrNudI5Dwt+Fx0/MQeZVtiZbTUJ/mT8fJ01CXg6apUBSrotCFRqKxkYu9wHTn7grPHXVWT+KMa9/MOk3enQ5Tc/BajLWVTD/GKSoYSQM7XRTMuT7TXfVVudk30x3VDf13/AIOtcYyfzM2Kr2jPCJv7Tv0CwdXVPkN3uLuh4e4cFL1QevD5OdfkP/Ul/b0LKuqMfCKSpTz5ANHPe8hrI2C73uPBrRzP04qaioEYzO7w0NGrnOJs1rRzJOgC2XZjZ0x/xioA85e2zY9CIWH1RyLz6zh4DQayemdOllT3LiK8v/Bi65VrjyVtmdnPNwZprOqpW2cRqyNvHdxnu7zzPSwGfsoUr31dca4qMVpIqm23thERbmAiIgCIiAIiICFb1+Gw1DDHPHHNG7QxyNa9p9xVyoQHO8Y8ilFIc9I+WjfrZrDvIr8uy7tD3OC1is8nmM018ggrYx6JjfklI6teAB+8V2ouQFR50Vz8ojzx65+UfO8+LmF+7qopqaUC5ZKxzTa9rgHiNDr0V1BVteMzCHA8wvflx/4o3+iRf4kiwuAvtAPzO+qqMjHjDfaVF9Srb0ZveJvFaiVWFRi7on5ZWOaHDNG+zgHNvYObyI05KNGtzXHocIpyXBmw5R8FYQ1bXi7TcKpvOqz2pG3CLwHwUF6tN4pEv+9Vq4L0NXr3Lve/T9V5ebgg8Dppx9ytt4m9WrRq2du2TxY1dJDM70y0sk/OwlrviRf3rLrn3ktxMCGqY46RzMe0cfTjAsB4sJ962SsxNz9G9lvzKtbeqVUVJze5a8HpsVStrjIva3Fmx6N7Tu4cB4lYGrqnyG7zfuHIeAVtiGIxwAGQ6uOVjGgukeTwaxo1JXqi2bqKztVWampzwpWO+3eOW9kaewD7Ldeqof8AedUl/wBYfp+5PXZV+JYtxFkkhZHmkyX3kjQTEw8mufwzHuUVU7Y2lzzZreJ+gHeb6WWwbQRw0tOxjAyGGMl1mgNaA0an5q12bwJ0rm1dQ0ta3tU1O7iO6WQe0QdAfR8eGv8A8jvyfgw/pSW2dFfqHc/JU2Y2dcHCqqW2lsdzAf5Fp5u5bwjj3DQc77SilewpphTBQgtJECUnJ7YREXY1CIiAhERAFyfb/wAqNdQVstLCynyMbG5j3te5xDmA69oDjddYXDfLthmStgqPVqKbdnuzRPJvfqJB+6uVrajtHG9tR2j1H5U8SlYDvImE+xE3/MSqEm3mJO41cvuZTt+bYwVqGHS9i3cSrrOqedtm38zKCzItUmu5mbk2orXelVVJ/rHD6WVq/EpnaOmqHD8U0xH95Y7OmdcnOb9WcXbN+W/zKzoYyblrXHvcMx+JW+eSGsbHUzwiwE8LXgDQXicf0f8AJc93ivsExh1JUw1DQTuH5i0cS0gteB4tJW9U3CakdKLXCxSZkfLj/wATZ/RIv8SRa/g77RD8zlm/LNVMmxCKWMh0clDA9rhwIL5CCFruHOtG3xP1UnJ52S8t+WZN0v1C6RHsxT1+DU7JXZZREXwv0ux9za2nA8CO5aXgGyNTW2eAWQXF5SOOuuQet48Poum4dh3mzWxMY57IhlZmIJsOarXnQxt+r9iT07HlL5pLg+f6WofG8Xu08JGHQgg2IPW/0WfZN3aiy3zbnYFtaPOII93V65gCA2QAaB/4u53xXPZYnxvLJGlj4uw5jvSB6/W66QvryI90fPqjhmUup8lVsgtxN/EfRejNwuePFWYdp1ssrguAVNa4bppyA2fM7SNunM8z0HeOCzJxitsiQTnLtitsoseL6XcSQAL3uSdBay2vA9h5JbSVN4ozYiIaSu/Nf0Pr4LZ8A2QgowHAbya2szhr+w31R8+qvMQxdkTmxgOlnk+7pohmld7uDR1NgqizLndL4eOmy6x+mpfNd+X3PdPSRQMyxtbGxtzpoOpJ/UqyiqpqsllC0FgNnVsoPm7e/d85XeGnVX1HstLUEPxAjJcFtBETuh/PP/lT00b4raI4mtAa0BrWiwaAA0AcAAOCtMLoiT+JkPb9vv7lk7dLthwjE4LsvDTHeEumqXCz6qWxkPRttGN6D5rM2RLr0kYqK0jg3sxuI4IyomhklOZlPdzYfUdJdpa53fly6DvN+QWSREUUvACWRFsBZLIl0AslkRAQiIgC0Pyy4F5zhxlaCZKF4qBb2LFsl+gac37C3xeZYmua5rgC1wLXNPAgixBWJLa0ayXcmj5Sw2WziPaGiySjbDZl+GVkkFnbsHPTyHXPEdW68yNWm/NvULzDLmAPeqW6DizzuVW4y2e0RFHIYRFl9n9l6iudaJtowbPnd923/uPQfJaykorbekbwhKb7YrbMJNQPnLGRhz5PQjjF3E3JNmjxJPvK6RsX5MN2xklfZz+IpQbsF9ftD6x6DTxW17O7J09C37MZpSO3O+2c9B7I6D5qvXYzZ+4pmGoqiL7ppsxgPrTP4MHTibaBVtmZbkv4OOn+P88HpMbBUIp3c/T+eS6rK2KnjzyObHG2wHLoGtHM8gArCKjrK4Z8z6CDjGMrTVPPEGRrgQxnDs8Tzsr/AAvZrK8VFW4VFSNWm1oYukLNbH8R7RWdVxg9GhT893zS/RE6Vm/Bq9HiLxJ5vVtbHUgEtLb7mZo9eEn5tOo6jVWO1WyMVc2+kdQ0WZMB/Zf3t+l1tWK4VFUx7uUHQ5mPaS2Rjhwcxw1a4LX46uWmkbT1muc5YKwANjl7mvA9CWw4cDy5gQM7pk8aXx8bx6r2/YNQtj2WGpbPeTOxz1xBsdKeMnKbe27S46D4rd3uip49ckMMTejI2gfIK1rMas8wU7DU1POFmjGdZpD2WDpx7grmg2VLnNmr3ColabshAIpYu7Kw+m4e074BcKMHJzn3WcR/nhGtVVWOtQXJYQOqa7SmBp6Y8ayVv2jh/wAvGf7zvgVsOD4DDSNIib236yTPOaaQ973HU+HALIWUr1WLh1Y0e2tf39TEpOXkIiKWahQpRALKFKIAoUogChSiAKFKIAii6XQEooupugNW8oOxbMUpi0ZW1MIc+mlOgDrascbE5HWAPgDyXz3kkpZXwzNcx8biySNwILSP93vzBuvqxantv5O6fFG5j9jVNbaOpaL6cmyNuM7fmOR7491KmiLfQrEcPBvqNQVLRcgDUk2AGpJ6LK//AB3ikNQKcw5muPZqA5pp8ul3ZuLbX9Ei+hsCun7L7DwUQD3WlqLazOGjekbeXjxXnsu+GNxLl+xV1dOsnPXhe5q+yvk2dJllrbsZxbTjR7v5w+qOg18F0Ubqmi9SGGJvRkbQPkFb4njTIS2NodNUSA7umj1kd1PJje9zrBKLZt8rmzYgWyOac0dGy/m0XiD96/8AEdO4KDRiZHUJd0+IfzwX9VNeNHUVyWsT6iv+4zU1IeNU4WqJR/8Ag0jstOvbdr3DmthwzCYaVm7haGNvc83OceLnuOrnHvKu0uvW42JVjR7a19zLk35JRRdLqUakqhW0Uc8bopWtfG8WcxwuCq10ugLXDcLhpmCOBjY2DWw4k97jxcepV2oul0BKKEugJRRdLoCUUXS6AlFF0ugJRRdLoCUUJdASii6IAiIgCIoc4DitZSUVtvgEqjLUAaDU/JUpai+g0HzWMxPFoqdoMhJc85Y4mAvle7uYwakrzOZ1iU5fCxVt+/2+52jX6yL2WTiXHQC5J0ACwoxCasJZQ2bEDZ+IPF4+op2/yruujRfiVUp8DmrCH132cOhbhzHXB7jUvB7f5B2fFbLHGGgNaA1rQAGgAAAcAByW+F0fn4uTy/b7iVnoiwwjAYaUHdgukk1lqJDmmkPe936cB3LIoi9IkktI4hERZAREQBERAEREAREsgCIiAIiIAiIgCIiAIiIAiIgCi6XS6Apyzhvj3K1fITxVDF8Ripw6SZwYwWFzcknkGgauJ5AalYuKgqK/WbPSUZ/kAS2qmHLeOBvE0+yO13kLyV8crqF8q1xBPX0/c7rtgtkzYxJM8w0LWyyNNpKl1/NYu/M4em/8De7WyyWEbOx07jK8unqXiz6qS2e3ssHBjNfRCyNJSRwsbHE1rI2CzWNADR7lVur7D6fVix1Fc+5ylJyJUXRLqeai6JdEAul0ul0AS6XRALpdLogCXS6XQC6JdLoAl0ul0ARLpdAES6XQC6JdLoBdEul0ARLpdAQiIgMd/AURqDVPvJLYbrOczIgAAd03g0kgknjqsipRYSS8AhERZAREQBERAEREAREQBERAEREAREQBERAEREAREQBERAEREAREQH//2Q=="/>
          <p:cNvSpPr>
            <a:spLocks noChangeAspect="1" noChangeArrowheads="1"/>
          </p:cNvSpPr>
          <p:nvPr/>
        </p:nvSpPr>
        <p:spPr bwMode="auto">
          <a:xfrm>
            <a:off x="0" y="-898525"/>
            <a:ext cx="2438400" cy="1876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us.123rf.com/400wm/400/400/alexmillos/alexmillos1104/alexmillos110400599/9270216-dollar-sign--profits-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505200"/>
            <a:ext cx="3429000" cy="2640331"/>
          </a:xfrm>
          <a:prstGeom prst="rect">
            <a:avLst/>
          </a:prstGeom>
          <a:noFill/>
        </p:spPr>
      </p:pic>
    </p:spTree>
  </p:cSld>
  <p:clrMapOvr>
    <a:masterClrMapping/>
  </p:clrMapOvr>
  <p:transition advTm="11000"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Although the cost of operating the business is high, there is room for profit.</a:t>
            </a:r>
          </a:p>
          <a:p>
            <a:endParaRPr lang="en-US" dirty="0" smtClean="0"/>
          </a:p>
          <a:p>
            <a:r>
              <a:rPr lang="en-US" dirty="0" smtClean="0"/>
              <a:t>Also, our business provides a want, but people will still buy our products for their entertainment.</a:t>
            </a:r>
          </a:p>
          <a:p>
            <a:endParaRPr lang="en-US" dirty="0" smtClean="0"/>
          </a:p>
          <a:p>
            <a:r>
              <a:rPr lang="en-US" dirty="0" smtClean="0"/>
              <a:t>Americans look up to athletes, and buy sponsored  sporting goods in large quantities.</a:t>
            </a:r>
            <a:endParaRPr lang="en-US" dirty="0"/>
          </a:p>
        </p:txBody>
      </p:sp>
    </p:spTree>
  </p:cSld>
  <p:clrMapOvr>
    <a:masterClrMapping/>
  </p:clrMapOvr>
  <p:transition advTm="18000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93</TotalTime>
  <Words>154</Words>
  <Application>Microsoft Office PowerPoint</Application>
  <PresentationFormat>On-screen Show (4:3)</PresentationFormat>
  <Paragraphs>20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Mo-Town  </vt:lpstr>
      <vt:lpstr>What are we selling?</vt:lpstr>
      <vt:lpstr>Facts</vt:lpstr>
      <vt:lpstr>Return on Investment</vt:lpstr>
      <vt:lpstr>Risk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Mo-Town  Sporting  Goods </dc:title>
  <dc:creator>158602</dc:creator>
  <cp:lastModifiedBy>nmosley</cp:lastModifiedBy>
  <cp:revision>16</cp:revision>
  <dcterms:created xsi:type="dcterms:W3CDTF">2013-05-07T17:36:57Z</dcterms:created>
  <dcterms:modified xsi:type="dcterms:W3CDTF">2013-05-10T01:13:38Z</dcterms:modified>
</cp:coreProperties>
</file>