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0F65BC8-830E-4DAC-95AF-4C7383A37EA2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43A7ADC-C6DC-46A8-BCD5-4A428B5AA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BC8-830E-4DAC-95AF-4C7383A37EA2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7ADC-C6DC-46A8-BCD5-4A428B5AA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BC8-830E-4DAC-95AF-4C7383A37EA2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7ADC-C6DC-46A8-BCD5-4A428B5AA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F65BC8-830E-4DAC-95AF-4C7383A37EA2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3A7ADC-C6DC-46A8-BCD5-4A428B5AAC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0F65BC8-830E-4DAC-95AF-4C7383A37EA2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43A7ADC-C6DC-46A8-BCD5-4A428B5AA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BC8-830E-4DAC-95AF-4C7383A37EA2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7ADC-C6DC-46A8-BCD5-4A428B5AAC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BC8-830E-4DAC-95AF-4C7383A37EA2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7ADC-C6DC-46A8-BCD5-4A428B5AAC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F65BC8-830E-4DAC-95AF-4C7383A37EA2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3A7ADC-C6DC-46A8-BCD5-4A428B5AAC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BC8-830E-4DAC-95AF-4C7383A37EA2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7ADC-C6DC-46A8-BCD5-4A428B5AA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F65BC8-830E-4DAC-95AF-4C7383A37EA2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3A7ADC-C6DC-46A8-BCD5-4A428B5AAC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F65BC8-830E-4DAC-95AF-4C7383A37EA2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3A7ADC-C6DC-46A8-BCD5-4A428B5AAC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F65BC8-830E-4DAC-95AF-4C7383A37EA2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3A7ADC-C6DC-46A8-BCD5-4A428B5AA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H0473sfs01\Home$\Students\125335\My%20Documents\Social%20Contract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Contract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6324600" cy="1752600"/>
          </a:xfrm>
        </p:spPr>
        <p:txBody>
          <a:bodyPr/>
          <a:lstStyle/>
          <a:p>
            <a:r>
              <a:rPr lang="en-US" dirty="0" smtClean="0"/>
              <a:t>By: Toney-</a:t>
            </a:r>
            <a:r>
              <a:rPr lang="en-US" dirty="0" err="1" smtClean="0"/>
              <a:t>Paite</a:t>
            </a:r>
            <a:r>
              <a:rPr lang="en-US" dirty="0" smtClean="0"/>
              <a:t> Phillips, Ashley Moore</a:t>
            </a:r>
            <a:endParaRPr lang="en-US" dirty="0"/>
          </a:p>
        </p:txBody>
      </p:sp>
      <p:pic>
        <p:nvPicPr>
          <p:cNvPr id="4" name="Social Contra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058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720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Social Contract,</a:t>
            </a:r>
          </a:p>
          <a:p>
            <a:pPr>
              <a:buNone/>
            </a:pPr>
            <a:r>
              <a:rPr lang="en-US" dirty="0" smtClean="0"/>
              <a:t>An agreement between,</a:t>
            </a:r>
          </a:p>
          <a:p>
            <a:pPr>
              <a:buNone/>
            </a:pPr>
            <a:r>
              <a:rPr lang="en-US" dirty="0" smtClean="0"/>
              <a:t>The people of,</a:t>
            </a:r>
          </a:p>
          <a:p>
            <a:pPr>
              <a:buNone/>
            </a:pPr>
            <a:r>
              <a:rPr lang="en-US" dirty="0" smtClean="0"/>
              <a:t>A society,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People give up freedom,</a:t>
            </a:r>
          </a:p>
          <a:p>
            <a:pPr>
              <a:buNone/>
            </a:pPr>
            <a:r>
              <a:rPr lang="en-US" dirty="0" smtClean="0"/>
              <a:t>To the government,</a:t>
            </a:r>
          </a:p>
          <a:p>
            <a:pPr>
              <a:buNone/>
            </a:pPr>
            <a:r>
              <a:rPr lang="en-US" dirty="0" smtClean="0"/>
              <a:t>To gain protection,</a:t>
            </a:r>
          </a:p>
          <a:p>
            <a:pPr>
              <a:buNone/>
            </a:pPr>
            <a:r>
              <a:rPr lang="en-US" dirty="0" smtClean="0"/>
              <a:t>And natural rights,</a:t>
            </a:r>
          </a:p>
        </p:txBody>
      </p:sp>
      <p:pic>
        <p:nvPicPr>
          <p:cNvPr id="1026" name="Picture 2" descr="C:\Documents and Settings\125335\Local Settings\Temporary Internet Files\Content.IE5\L4I3D450\MP90031382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"/>
            <a:ext cx="3657600" cy="2474976"/>
          </a:xfrm>
          <a:prstGeom prst="rect">
            <a:avLst/>
          </a:prstGeom>
          <a:noFill/>
        </p:spPr>
      </p:pic>
      <p:pic>
        <p:nvPicPr>
          <p:cNvPr id="1027" name="Picture 3" descr="C:\Documents and Settings\125335\Local Settings\Temporary Internet Files\Content.IE5\H9U0PFAI\MP90044912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0" y="2819400"/>
            <a:ext cx="3454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3581400" cy="3943350"/>
          </a:xfrm>
        </p:spPr>
        <p:txBody>
          <a:bodyPr/>
          <a:lstStyle/>
          <a:p>
            <a:r>
              <a:rPr lang="en-US" dirty="0" smtClean="0"/>
              <a:t>We must obey the law,</a:t>
            </a:r>
          </a:p>
          <a:p>
            <a:r>
              <a:rPr lang="en-US" dirty="0" smtClean="0"/>
              <a:t>Defend the nation,</a:t>
            </a:r>
          </a:p>
          <a:p>
            <a:r>
              <a:rPr lang="en-US" dirty="0" smtClean="0"/>
              <a:t>Sit on a courts jury,</a:t>
            </a:r>
          </a:p>
          <a:p>
            <a:r>
              <a:rPr lang="en-US" dirty="0" smtClean="0"/>
              <a:t>Pay taxes with money,</a:t>
            </a:r>
          </a:p>
          <a:p>
            <a:endParaRPr lang="en-US" dirty="0" smtClean="0"/>
          </a:p>
          <a:p>
            <a:r>
              <a:rPr lang="en-US" dirty="0" smtClean="0"/>
              <a:t>We can stay informed,</a:t>
            </a:r>
          </a:p>
          <a:p>
            <a:r>
              <a:rPr lang="en-US" dirty="0" smtClean="0"/>
              <a:t>Vote and volunteer,</a:t>
            </a:r>
          </a:p>
          <a:p>
            <a:r>
              <a:rPr lang="en-US" dirty="0" smtClean="0"/>
              <a:t>Responsibilities,</a:t>
            </a:r>
          </a:p>
          <a:p>
            <a:r>
              <a:rPr lang="en-US" dirty="0" smtClean="0"/>
              <a:t>We should respect our peers</a:t>
            </a:r>
            <a:endParaRPr lang="en-US" dirty="0"/>
          </a:p>
        </p:txBody>
      </p:sp>
      <p:pic>
        <p:nvPicPr>
          <p:cNvPr id="2050" name="Picture 2" descr="C:\Documents and Settings\125335\Local Settings\Temporary Internet Files\Content.IE5\Z0N6LUZL\MC90043163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685800"/>
            <a:ext cx="1714500" cy="1714500"/>
          </a:xfrm>
          <a:prstGeom prst="rect">
            <a:avLst/>
          </a:prstGeom>
          <a:noFill/>
        </p:spPr>
      </p:pic>
      <p:pic>
        <p:nvPicPr>
          <p:cNvPr id="2051" name="Picture 3" descr="C:\Documents and Settings\125335\Local Settings\Temporary Internet Files\Content.IE5\Z0N6LUZL\MC9002876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91000"/>
            <a:ext cx="2605889" cy="2057886"/>
          </a:xfrm>
          <a:prstGeom prst="rect">
            <a:avLst/>
          </a:prstGeom>
          <a:noFill/>
        </p:spPr>
      </p:pic>
      <p:pic>
        <p:nvPicPr>
          <p:cNvPr id="2054" name="Picture 6" descr="C:\Documents and Settings\125335\Local Settings\Temporary Internet Files\Content.IE5\H9U0PFAI\MC9000198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447800"/>
            <a:ext cx="2946750" cy="2725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052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The government,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Guides the community,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Keeping order,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Provide security,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These natural rights,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By John Locke,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Enlightenment ideas,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The US now is free,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125335\Local Settings\Temporary Internet Files\Content.IE5\Z0N6LUZL\MP90028906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"/>
            <a:ext cx="2426208" cy="3657600"/>
          </a:xfrm>
          <a:prstGeom prst="rect">
            <a:avLst/>
          </a:prstGeom>
          <a:noFill/>
        </p:spPr>
      </p:pic>
      <p:pic>
        <p:nvPicPr>
          <p:cNvPr id="3076" name="Picture 4" descr="C:\Documents and Settings\125335\Local Settings\Temporary Internet Files\Content.IE5\L4I3D450\MC90043961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87260"/>
            <a:ext cx="2970828" cy="3270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4114800" cy="4171950"/>
          </a:xfrm>
        </p:spPr>
        <p:txBody>
          <a:bodyPr/>
          <a:lstStyle/>
          <a:p>
            <a:r>
              <a:rPr lang="en-US" dirty="0" smtClean="0"/>
              <a:t>The first continental,</a:t>
            </a:r>
          </a:p>
          <a:p>
            <a:r>
              <a:rPr lang="en-US" dirty="0" smtClean="0"/>
              <a:t>Congress,</a:t>
            </a:r>
          </a:p>
          <a:p>
            <a:r>
              <a:rPr lang="en-US" dirty="0" smtClean="0"/>
              <a:t>Stemmed from,</a:t>
            </a:r>
          </a:p>
          <a:p>
            <a:r>
              <a:rPr lang="en-US" dirty="0" smtClean="0"/>
              <a:t>The Coercive acts,</a:t>
            </a:r>
          </a:p>
          <a:p>
            <a:endParaRPr lang="en-US" dirty="0" smtClean="0"/>
          </a:p>
          <a:p>
            <a:r>
              <a:rPr lang="en-US" dirty="0" smtClean="0"/>
              <a:t>The second was made,</a:t>
            </a:r>
          </a:p>
          <a:p>
            <a:r>
              <a:rPr lang="en-US" dirty="0" smtClean="0"/>
              <a:t>By Thomas Paine,</a:t>
            </a:r>
          </a:p>
          <a:p>
            <a:r>
              <a:rPr lang="en-US" dirty="0" smtClean="0"/>
              <a:t>Who wrote “Common Sense”</a:t>
            </a:r>
          </a:p>
          <a:p>
            <a:r>
              <a:rPr lang="en-US" dirty="0" smtClean="0"/>
              <a:t>For anti-federalists,</a:t>
            </a:r>
            <a:endParaRPr lang="en-US" dirty="0"/>
          </a:p>
        </p:txBody>
      </p:sp>
      <p:pic>
        <p:nvPicPr>
          <p:cNvPr id="4098" name="Picture 2" descr="C:\Documents and Settings\125335\Local Settings\Temporary Internet Files\Content.IE5\L4I3D450\MP9003417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609600"/>
            <a:ext cx="3657600" cy="2609088"/>
          </a:xfrm>
          <a:prstGeom prst="rect">
            <a:avLst/>
          </a:prstGeom>
          <a:noFill/>
        </p:spPr>
      </p:pic>
      <p:pic>
        <p:nvPicPr>
          <p:cNvPr id="4100" name="Picture 4" descr="C:\Documents and Settings\125335\Local Settings\Temporary Internet Files\Content.IE5\Z0N6LUZL\MC90012391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352800"/>
            <a:ext cx="3155233" cy="3020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86200" cy="3733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No taxation with out,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Representation,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States wanted freedom,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From Great Britain,</a:t>
            </a:r>
          </a:p>
          <a:p>
            <a:pPr>
              <a:buNone/>
            </a:pPr>
            <a:endParaRPr lang="en-US" sz="2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Declared independence,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In 1776,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Written by Jefferson,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Signed by all the men,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Documents and Settings\125335\Local Settings\Temporary Internet Files\Content.IE5\H9U0PFAI\MP90042283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04800"/>
            <a:ext cx="3886200" cy="2914650"/>
          </a:xfrm>
          <a:prstGeom prst="rect">
            <a:avLst/>
          </a:prstGeom>
          <a:noFill/>
        </p:spPr>
      </p:pic>
      <p:pic>
        <p:nvPicPr>
          <p:cNvPr id="5123" name="Picture 3" descr="C:\Documents and Settings\125335\Local Settings\Temporary Internet Files\Content.IE5\H9U0PFAI\MP90031686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429000"/>
            <a:ext cx="2362200" cy="1570863"/>
          </a:xfrm>
          <a:prstGeom prst="rect">
            <a:avLst/>
          </a:prstGeom>
          <a:noFill/>
        </p:spPr>
      </p:pic>
      <p:pic>
        <p:nvPicPr>
          <p:cNvPr id="5124" name="Picture 4" descr="C:\Documents and Settings\125335\Local Settings\Temporary Internet Files\Content.IE5\L4I3D450\MC91021564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429000"/>
            <a:ext cx="2023787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052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The government,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Guides the community,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Keeping order,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Provide security,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These natural rights,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By John Locke,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Enlightenment ideas,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The US now is free,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125335\Local Settings\Temporary Internet Files\Content.IE5\Z0N6LUZL\MP90028906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"/>
            <a:ext cx="2426208" cy="3657600"/>
          </a:xfrm>
          <a:prstGeom prst="rect">
            <a:avLst/>
          </a:prstGeom>
          <a:noFill/>
        </p:spPr>
      </p:pic>
      <p:pic>
        <p:nvPicPr>
          <p:cNvPr id="3076" name="Picture 4" descr="C:\Documents and Settings\125335\Local Settings\Temporary Internet Files\Content.IE5\L4I3D450\MC90043961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87260"/>
            <a:ext cx="2970828" cy="3270740"/>
          </a:xfrm>
          <a:prstGeom prst="rect">
            <a:avLst/>
          </a:prstGeom>
          <a:noFill/>
        </p:spPr>
      </p:pic>
      <p:pic>
        <p:nvPicPr>
          <p:cNvPr id="6146" name="Picture 2" descr="C:\Documents and Settings\125335\Local Settings\Temporary Internet Files\Content.IE5\L4I3D450\MC90036147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664656"/>
            <a:ext cx="2514600" cy="2654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28800"/>
            <a:ext cx="4114800" cy="3562350"/>
          </a:xfrm>
        </p:spPr>
        <p:txBody>
          <a:bodyPr/>
          <a:lstStyle/>
          <a:p>
            <a:r>
              <a:rPr lang="en-US" dirty="0" smtClean="0"/>
              <a:t>The Social Contract,</a:t>
            </a:r>
          </a:p>
          <a:p>
            <a:r>
              <a:rPr lang="en-US" dirty="0" smtClean="0"/>
              <a:t>Leads to natural rights,</a:t>
            </a:r>
          </a:p>
          <a:p>
            <a:r>
              <a:rPr lang="en-US" dirty="0" smtClean="0"/>
              <a:t>Our life and liberty,</a:t>
            </a:r>
          </a:p>
          <a:p>
            <a:r>
              <a:rPr lang="en-US" dirty="0" smtClean="0"/>
              <a:t>And our property,</a:t>
            </a:r>
          </a:p>
          <a:p>
            <a:r>
              <a:rPr lang="en-US" dirty="0" smtClean="0"/>
              <a:t>No matter what,</a:t>
            </a:r>
          </a:p>
          <a:p>
            <a:r>
              <a:rPr lang="en-US" dirty="0" smtClean="0"/>
              <a:t>These rights are here to stay,</a:t>
            </a:r>
          </a:p>
          <a:p>
            <a:r>
              <a:rPr lang="en-US" dirty="0" smtClean="0"/>
              <a:t>Unless you break the law,</a:t>
            </a:r>
          </a:p>
          <a:p>
            <a:r>
              <a:rPr lang="en-US" dirty="0" smtClean="0"/>
              <a:t>Then they will go away,</a:t>
            </a:r>
          </a:p>
        </p:txBody>
      </p:sp>
      <p:pic>
        <p:nvPicPr>
          <p:cNvPr id="7171" name="Picture 3" descr="C:\Documents and Settings\125335\Local Settings\Temporary Internet Files\Content.IE5\Z0N6LUZL\MP90044236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33400"/>
            <a:ext cx="3654902" cy="2429435"/>
          </a:xfrm>
          <a:prstGeom prst="rect">
            <a:avLst/>
          </a:prstGeom>
          <a:noFill/>
        </p:spPr>
      </p:pic>
      <p:pic>
        <p:nvPicPr>
          <p:cNvPr id="7172" name="Picture 4" descr="C:\Documents and Settings\125335\Local Settings\Temporary Internet Files\Content.IE5\Z0N6LUZL\MC9004446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124200"/>
            <a:ext cx="2177203" cy="2819400"/>
          </a:xfrm>
          <a:prstGeom prst="rect">
            <a:avLst/>
          </a:prstGeom>
          <a:noFill/>
        </p:spPr>
      </p:pic>
      <p:pic>
        <p:nvPicPr>
          <p:cNvPr id="7173" name="Picture 5" descr="C:\Documents and Settings\125335\Local Settings\Temporary Internet Files\Content.IE5\H9U0PFAI\MC90028717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724400"/>
            <a:ext cx="1871508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25335\Local Settings\Temporary Internet Files\Content.IE5\Z0N6LUZL\MC900015889[1].wmf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2514600" y="4648200"/>
            <a:ext cx="2742591" cy="2209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052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The government,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Guides the community,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Keeping order,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Provide security,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These natural rights,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By John Locke,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Enlightenment ideas,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The US now is free,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125335\Local Settings\Temporary Internet Files\Content.IE5\Z0N6LUZL\MP90028906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52400"/>
            <a:ext cx="2426208" cy="3657600"/>
          </a:xfrm>
          <a:prstGeom prst="rect">
            <a:avLst/>
          </a:prstGeom>
          <a:noFill/>
        </p:spPr>
      </p:pic>
      <p:pic>
        <p:nvPicPr>
          <p:cNvPr id="3076" name="Picture 4" descr="C:\Documents and Settings\125335\Local Settings\Temporary Internet Files\Content.IE5\L4I3D450\MC90043961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587260"/>
            <a:ext cx="2970828" cy="3270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1">
      <a:dk1>
        <a:sysClr val="windowText" lastClr="000000"/>
      </a:dk1>
      <a:lt1>
        <a:sysClr val="window" lastClr="FFFFFF"/>
      </a:lt1>
      <a:dk2>
        <a:srgbClr val="00B0F0"/>
      </a:dk2>
      <a:lt2>
        <a:srgbClr val="FF0000"/>
      </a:lt2>
      <a:accent1>
        <a:srgbClr val="00B0F0"/>
      </a:accent1>
      <a:accent2>
        <a:srgbClr val="FF0000"/>
      </a:accent2>
      <a:accent3>
        <a:srgbClr val="00B050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</TotalTime>
  <Words>270</Words>
  <Application>Microsoft Office PowerPoint</Application>
  <PresentationFormat>On-screen Show (4:3)</PresentationFormat>
  <Paragraphs>70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Social Contract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Contract</dc:title>
  <dc:creator>125335</dc:creator>
  <cp:lastModifiedBy>125335</cp:lastModifiedBy>
  <cp:revision>6</cp:revision>
  <dcterms:created xsi:type="dcterms:W3CDTF">2013-05-30T17:34:53Z</dcterms:created>
  <dcterms:modified xsi:type="dcterms:W3CDTF">2013-05-31T18:05:05Z</dcterms:modified>
</cp:coreProperties>
</file>