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D59-AA7A-4128-BF1F-14083347F0C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CEAA-1965-4D8A-8527-72DF729D3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8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D59-AA7A-4128-BF1F-14083347F0C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CEAA-1965-4D8A-8527-72DF729D3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5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D59-AA7A-4128-BF1F-14083347F0C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CEAA-1965-4D8A-8527-72DF729D3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9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D59-AA7A-4128-BF1F-14083347F0C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CEAA-1965-4D8A-8527-72DF729D3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5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D59-AA7A-4128-BF1F-14083347F0C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CEAA-1965-4D8A-8527-72DF729D3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3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D59-AA7A-4128-BF1F-14083347F0C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CEAA-1965-4D8A-8527-72DF729D3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D59-AA7A-4128-BF1F-14083347F0C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CEAA-1965-4D8A-8527-72DF729D3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1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D59-AA7A-4128-BF1F-14083347F0C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CEAA-1965-4D8A-8527-72DF729D3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7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D59-AA7A-4128-BF1F-14083347F0C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CEAA-1965-4D8A-8527-72DF729D3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0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D59-AA7A-4128-BF1F-14083347F0C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CEAA-1965-4D8A-8527-72DF729D3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0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D59-AA7A-4128-BF1F-14083347F0C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CEAA-1965-4D8A-8527-72DF729D3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2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B8D59-AA7A-4128-BF1F-14083347F0C2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2CEAA-1965-4D8A-8527-72DF729D3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0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722236"/>
          </a:xfrm>
        </p:spPr>
        <p:txBody>
          <a:bodyPr/>
          <a:lstStyle/>
          <a:p>
            <a:pPr marL="0" lvl="0" indent="0">
              <a:buNone/>
            </a:pPr>
            <a:r>
              <a:rPr lang="en-US" sz="6000" dirty="0"/>
              <a:t>Which research design used in the documentary was the most effective in supporting his hypothesis? Least?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5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02773"/>
            <a:ext cx="10515600" cy="4774190"/>
          </a:xfrm>
        </p:spPr>
        <p:txBody>
          <a:bodyPr/>
          <a:lstStyle/>
          <a:p>
            <a:pPr marL="0" lvl="0" indent="0">
              <a:buNone/>
            </a:pPr>
            <a:r>
              <a:rPr lang="en-US" sz="6000" dirty="0"/>
              <a:t>How could a social scientist investigate this further to address any issues of bias, sampling method/size, generalizability, etc.?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64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33945"/>
            <a:ext cx="10515600" cy="4743018"/>
          </a:xfrm>
        </p:spPr>
        <p:txBody>
          <a:bodyPr/>
          <a:lstStyle/>
          <a:p>
            <a:pPr marL="0" lvl="0" indent="0">
              <a:buNone/>
            </a:pPr>
            <a:r>
              <a:rPr lang="en-US" sz="6000" dirty="0"/>
              <a:t>What has changed since this documentary to address this problem, and are they helping? What other changes could be made?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4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78082"/>
            <a:ext cx="10515600" cy="489888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6000" dirty="0"/>
              <a:t>What other variables </a:t>
            </a:r>
            <a:r>
              <a:rPr lang="en-US" sz="6000" dirty="0" smtClean="0"/>
              <a:t>(macro and micro) should </a:t>
            </a:r>
            <a:r>
              <a:rPr lang="en-US" sz="6000" dirty="0"/>
              <a:t>be studied to address the causes of </a:t>
            </a:r>
            <a:r>
              <a:rPr lang="en-US" sz="6000" dirty="0" smtClean="0"/>
              <a:t>lifestyle-related health problems like obesity or addition?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1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78082"/>
            <a:ext cx="10515600" cy="489888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6000" dirty="0"/>
              <a:t>Which sociological perspective does this documentary best reflect? How would someone from the other perspectives focus on this issue </a:t>
            </a:r>
            <a:r>
              <a:rPr lang="en-US" sz="6000" dirty="0" smtClean="0"/>
              <a:t>differently?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9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109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nmosley</dc:creator>
  <cp:lastModifiedBy>nmosley</cp:lastModifiedBy>
  <cp:revision>1</cp:revision>
  <dcterms:created xsi:type="dcterms:W3CDTF">2015-09-11T11:00:16Z</dcterms:created>
  <dcterms:modified xsi:type="dcterms:W3CDTF">2015-09-11T11:05:59Z</dcterms:modified>
</cp:coreProperties>
</file>