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FF"/>
    <a:srgbClr val="FFCCFF"/>
    <a:srgbClr val="00FFFF"/>
    <a:srgbClr val="66FF99"/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1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34000">
              <a:srgbClr val="66FFCC"/>
            </a:gs>
            <a:gs pos="52000">
              <a:srgbClr val="00FFFF"/>
            </a:gs>
            <a:gs pos="74000">
              <a:srgbClr val="CC99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2A4C-B2E8-4094-A050-CCEC2D567600}" type="datetimeFigureOut">
              <a:rPr lang="en-US" smtClean="0"/>
              <a:pPr/>
              <a:t>5/9/2013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CE323-7FBE-4A1A-89E0-E00FA5A016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nimoto.com/play/lwT17US3Loc20zozopVJ0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Sweet Tooth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05400"/>
            <a:ext cx="7086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Why you should invest in the world’s greatest cupcakes…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By: Susannah Bloom, Hannah LaCava, Asma Idries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468571"/>
            <a:ext cx="2286000" cy="3431908"/>
          </a:xfrm>
          <a:prstGeom prst="rect">
            <a:avLst/>
          </a:prstGeom>
        </p:spPr>
      </p:pic>
      <p:pic>
        <p:nvPicPr>
          <p:cNvPr id="6" name="Hellogoodbye - Finding Something To Do [New Song] 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943600" y="318452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 advTm="904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Sweet Tooth is, you guessed it, a cupcake shop.</a:t>
            </a:r>
          </a:p>
          <a:p>
            <a:r>
              <a:rPr lang="en-US" dirty="0" smtClean="0"/>
              <a:t>Our main goal is to make people smile, and take away their stress for at least a moment or two.</a:t>
            </a:r>
          </a:p>
          <a:p>
            <a:r>
              <a:rPr lang="en-US" dirty="0" smtClean="0"/>
              <a:t>We will have a shop as well as our catering business.</a:t>
            </a:r>
          </a:p>
          <a:p>
            <a:r>
              <a:rPr lang="en-US" dirty="0" smtClean="0"/>
              <a:t>We hope you will invest in us because we plan on a successful and long lasting business.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152400"/>
            <a:ext cx="2514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117343"/>
      </p:ext>
    </p:extLst>
  </p:cSld>
  <p:clrMapOvr>
    <a:masterClrMapping/>
  </p:clrMapOvr>
  <p:transition advClick="0" advTm="14391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775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 a low cost budget.</a:t>
            </a:r>
          </a:p>
          <a:p>
            <a:r>
              <a:rPr lang="en-US" dirty="0" smtClean="0"/>
              <a:t>We plan on buying used kitchen equipment</a:t>
            </a:r>
          </a:p>
          <a:p>
            <a:r>
              <a:rPr lang="en-US" dirty="0" smtClean="0"/>
              <a:t>We will hire mainly part time employees, who will be paid a little above minimum wage and work a flexible schedule.</a:t>
            </a:r>
          </a:p>
          <a:p>
            <a:r>
              <a:rPr lang="en-US" dirty="0" smtClean="0"/>
              <a:t>We will sell cupcakes for $3 each, and $30 for a dozen.</a:t>
            </a:r>
          </a:p>
          <a:p>
            <a:r>
              <a:rPr lang="en-US" dirty="0" smtClean="0"/>
              <a:t>We will be located on Leesville Road next to Arby’s.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228600"/>
            <a:ext cx="2377440" cy="1981200"/>
          </a:xfrm>
          <a:prstGeom prst="rect">
            <a:avLst/>
          </a:prstGeom>
        </p:spPr>
      </p:pic>
    </p:spTree>
  </p:cSld>
  <p:clrMapOvr>
    <a:masterClrMapping/>
  </p:clrMapOvr>
  <p:transition advClick="0" advTm="155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9612"/>
            <a:ext cx="8153400" cy="5059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 need to have a safe, clean, insured shop and catering business. This will require…</a:t>
            </a:r>
          </a:p>
          <a:p>
            <a:r>
              <a:rPr lang="en-US" dirty="0" smtClean="0"/>
              <a:t>Shop owner's rent</a:t>
            </a:r>
          </a:p>
          <a:p>
            <a:r>
              <a:rPr lang="en-US" dirty="0" smtClean="0"/>
              <a:t>The shop</a:t>
            </a:r>
          </a:p>
          <a:p>
            <a:r>
              <a:rPr lang="en-US" dirty="0" smtClean="0"/>
              <a:t>The truck/van for catering</a:t>
            </a:r>
          </a:p>
          <a:p>
            <a:r>
              <a:rPr lang="en-US" dirty="0" smtClean="0"/>
              <a:t>Car insurance</a:t>
            </a:r>
          </a:p>
          <a:p>
            <a:r>
              <a:rPr lang="en-US" dirty="0" smtClean="0"/>
              <a:t>Ingredients for the cupcakes</a:t>
            </a:r>
          </a:p>
          <a:p>
            <a:r>
              <a:rPr lang="en-US" dirty="0" smtClean="0"/>
              <a:t>Kitchen supplies</a:t>
            </a:r>
          </a:p>
          <a:p>
            <a:r>
              <a:rPr lang="en-US" dirty="0" smtClean="0"/>
              <a:t>Ovens, refrigerators, other kitchen equipment</a:t>
            </a:r>
          </a:p>
          <a:p>
            <a:r>
              <a:rPr lang="en-US" dirty="0" smtClean="0"/>
              <a:t>Cash registers, counters, tables, chairs, etc</a:t>
            </a:r>
          </a:p>
          <a:p>
            <a:r>
              <a:rPr lang="en-US" dirty="0" smtClean="0"/>
              <a:t>Money for the worker’s paychecks</a:t>
            </a:r>
          </a:p>
          <a:p>
            <a:r>
              <a:rPr lang="en-US" dirty="0" smtClean="0"/>
              <a:t>Money for advertising</a:t>
            </a:r>
          </a:p>
          <a:p>
            <a:r>
              <a:rPr lang="en-US" dirty="0" smtClean="0"/>
              <a:t>Heating/ air conditioning</a:t>
            </a:r>
          </a:p>
          <a:p>
            <a:r>
              <a:rPr lang="en-US" dirty="0" smtClean="0"/>
              <a:t>Bathroom and plumbing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084294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011034"/>
      </p:ext>
    </p:extLst>
  </p:cSld>
  <p:clrMapOvr>
    <a:masterClrMapping/>
  </p:clrMapOvr>
  <p:transition advClick="0" advTm="24297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27238"/>
            <a:ext cx="8305800" cy="49204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product is extremely popular with teenagers, which is why our location near a high school is very practical.</a:t>
            </a:r>
          </a:p>
          <a:p>
            <a:r>
              <a:rPr lang="en-US" dirty="0" smtClean="0"/>
              <a:t>At $3 a cupcake, they are affordable and can be enjoyed by almost anyone.</a:t>
            </a:r>
          </a:p>
          <a:p>
            <a:r>
              <a:rPr lang="en-US" dirty="0" smtClean="0"/>
              <a:t>Catering services are great for reaching a wider audience, such as weddings, parties, school dances, anniversaries, and other special events. </a:t>
            </a:r>
          </a:p>
          <a:p>
            <a:r>
              <a:rPr lang="en-US" dirty="0" smtClean="0"/>
              <a:t>Please click on the link to watch our video…</a:t>
            </a:r>
          </a:p>
          <a:p>
            <a:r>
              <a:rPr lang="en-US" dirty="0">
                <a:hlinkClick r:id="rId2"/>
              </a:rPr>
              <a:t>http://animoto.com/play/lwT17US3Loc20zozopVJ0A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418" y="10757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431069"/>
      </p:ext>
    </p:extLst>
  </p:cSld>
  <p:clrMapOvr>
    <a:masterClrMapping/>
  </p:clrMapOvr>
  <p:transition advClick="0" advTm="16093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6021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product is a want. It is non-durable.</a:t>
            </a:r>
          </a:p>
          <a:p>
            <a:r>
              <a:rPr lang="en-US" dirty="0" smtClean="0"/>
              <a:t>The cost to produce is lower than the selling point, therefore we will be able to make a profit.</a:t>
            </a:r>
          </a:p>
          <a:p>
            <a:r>
              <a:rPr lang="en-US" dirty="0" smtClean="0"/>
              <a:t>Our resources we already have are the time we spent training and learning how to make the best cupcakes, and what kinds of cupcakes will be popular with consumers.</a:t>
            </a:r>
          </a:p>
          <a:p>
            <a:r>
              <a:rPr lang="en-US" dirty="0" smtClean="0"/>
              <a:t>The risk for all investors is losing money, but the risk is worth taking because the costs are relatively low while the product is a well-liked dessert that can be consumed by anyone.</a:t>
            </a:r>
          </a:p>
          <a:p>
            <a:r>
              <a:rPr lang="en-US" dirty="0" smtClean="0"/>
              <a:t>This is a wise investment because you can increase your savings and benefit yourselves while helping us with our goal!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152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931594"/>
      </p:ext>
    </p:extLst>
  </p:cSld>
  <p:clrMapOvr>
    <a:masterClrMapping/>
  </p:clrMapOvr>
  <p:transition advClick="0" advTm="24937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5" b="6124"/>
          <a:stretch/>
        </p:blipFill>
        <p:spPr>
          <a:xfrm>
            <a:off x="1600200" y="1371600"/>
            <a:ext cx="6072269" cy="4814047"/>
          </a:xfrm>
        </p:spPr>
      </p:pic>
    </p:spTree>
    <p:extLst>
      <p:ext uri="{BB962C8B-B14F-4D97-AF65-F5344CB8AC3E}">
        <p14:creationId xmlns:p14="http://schemas.microsoft.com/office/powerpoint/2010/main" xmlns="" val="3809068007"/>
      </p:ext>
    </p:extLst>
  </p:cSld>
  <p:clrMapOvr>
    <a:masterClrMapping/>
  </p:clrMapOvr>
  <p:transition advClick="0" advTm="4969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407</Words>
  <Application>Microsoft Office PowerPoint</Application>
  <PresentationFormat>On-screen Show (4:3)</PresentationFormat>
  <Paragraphs>41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Sweet Tooth</vt:lpstr>
      <vt:lpstr>About Us</vt:lpstr>
      <vt:lpstr>Proposal</vt:lpstr>
      <vt:lpstr>Our Expenses</vt:lpstr>
      <vt:lpstr>Why Invest?</vt:lpstr>
      <vt:lpstr>More Info…</vt:lpstr>
      <vt:lpstr>Thank You!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 Tooth</dc:title>
  <dc:creator>Administrator</dc:creator>
  <cp:lastModifiedBy>Sally</cp:lastModifiedBy>
  <cp:revision>29</cp:revision>
  <dcterms:created xsi:type="dcterms:W3CDTF">2013-05-08T11:51:51Z</dcterms:created>
  <dcterms:modified xsi:type="dcterms:W3CDTF">2013-05-10T02:03:58Z</dcterms:modified>
</cp:coreProperties>
</file>