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4C2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95092-9D31-4116-B31C-A00A9C098DAF}"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5092-9D31-4116-B31C-A00A9C098DAF}"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5092-9D31-4116-B31C-A00A9C098DAF}"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95092-9D31-4116-B31C-A00A9C098DAF}"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95092-9D31-4116-B31C-A00A9C098DAF}"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95092-9D31-4116-B31C-A00A9C098DAF}"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95092-9D31-4116-B31C-A00A9C098DAF}" type="datetimeFigureOut">
              <a:rPr lang="en-US" smtClean="0"/>
              <a:pPr/>
              <a:t>5/9/2013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95092-9D31-4116-B31C-A00A9C098DAF}" type="datetimeFigureOut">
              <a:rPr lang="en-US" smtClean="0"/>
              <a:pPr/>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95092-9D31-4116-B31C-A00A9C098DAF}" type="datetimeFigureOut">
              <a:rPr lang="en-US" smtClean="0"/>
              <a:pPr/>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5092-9D31-4116-B31C-A00A9C098DAF}"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95092-9D31-4116-B31C-A00A9C098DAF}"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6E31-C2B9-4F5A-9CAB-EF45E61F2E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95092-9D31-4116-B31C-A00A9C098DAF}" type="datetimeFigureOut">
              <a:rPr lang="en-US" smtClean="0"/>
              <a:pPr/>
              <a:t>5/9/2013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C6E31-C2B9-4F5A-9CAB-EF45E61F2E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9" name="Picture 8" descr="bear.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819400" y="1219200"/>
            <a:ext cx="3288771" cy="4191000"/>
          </a:xfrm>
          <a:prstGeom prst="rect">
            <a:avLst/>
          </a:prstGeom>
        </p:spPr>
      </p:pic>
      <p:sp>
        <p:nvSpPr>
          <p:cNvPr id="2" name="Title 1"/>
          <p:cNvSpPr>
            <a:spLocks noGrp="1"/>
          </p:cNvSpPr>
          <p:nvPr>
            <p:ph type="ctrTitle"/>
          </p:nvPr>
        </p:nvSpPr>
        <p:spPr>
          <a:xfrm>
            <a:off x="685800" y="2286000"/>
            <a:ext cx="7772400" cy="1470025"/>
          </a:xfrm>
        </p:spPr>
        <p:txBody>
          <a:bodyPr>
            <a:normAutofit/>
          </a:bodyPr>
          <a:lstStyle/>
          <a:p>
            <a:r>
              <a:rPr lang="en-US" sz="8000" dirty="0" smtClean="0">
                <a:latin typeface="Algerian" pitchFamily="82" charset="0"/>
              </a:rPr>
              <a:t>Sheldon’s</a:t>
            </a:r>
            <a:endParaRPr lang="en-US" sz="8000" dirty="0">
              <a:latin typeface="Algerian" pitchFamily="82" charset="0"/>
            </a:endParaRPr>
          </a:p>
        </p:txBody>
      </p:sp>
      <p:sp>
        <p:nvSpPr>
          <p:cNvPr id="3" name="Subtitle 2"/>
          <p:cNvSpPr>
            <a:spLocks noGrp="1"/>
          </p:cNvSpPr>
          <p:nvPr>
            <p:ph type="subTitle" idx="1"/>
          </p:nvPr>
        </p:nvSpPr>
        <p:spPr>
          <a:xfrm>
            <a:off x="1371600" y="3733800"/>
            <a:ext cx="6400800" cy="1752600"/>
          </a:xfrm>
        </p:spPr>
        <p:txBody>
          <a:bodyPr>
            <a:normAutofit/>
          </a:bodyPr>
          <a:lstStyle/>
          <a:p>
            <a:r>
              <a:rPr lang="en-US" sz="2000" b="1" i="1" dirty="0" smtClean="0">
                <a:solidFill>
                  <a:schemeClr val="tx1"/>
                </a:solidFill>
                <a:latin typeface="Bell MT" pitchFamily="18" charset="0"/>
              </a:rPr>
              <a:t>Where quality is the best policy.</a:t>
            </a:r>
            <a:endParaRPr lang="en-US" sz="2000" b="1" i="1" dirty="0">
              <a:solidFill>
                <a:schemeClr val="tx1"/>
              </a:solidFill>
              <a:latin typeface="Bell MT" pitchFamily="18" charset="0"/>
            </a:endParaRPr>
          </a:p>
        </p:txBody>
      </p:sp>
      <p:sp>
        <p:nvSpPr>
          <p:cNvPr id="6" name="Flowchart: Card 5"/>
          <p:cNvSpPr/>
          <p:nvPr/>
        </p:nvSpPr>
        <p:spPr>
          <a:xfrm>
            <a:off x="152400" y="152400"/>
            <a:ext cx="8763000" cy="6477000"/>
          </a:xfrm>
          <a:prstGeom prst="flowChartPunchedCar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rot="16200000">
            <a:off x="38100" y="-38100"/>
            <a:ext cx="762000" cy="838200"/>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Business</a:t>
            </a:r>
            <a:endParaRPr lang="en-US" dirty="0"/>
          </a:p>
        </p:txBody>
      </p:sp>
      <p:sp>
        <p:nvSpPr>
          <p:cNvPr id="3" name="Content Placeholder 2"/>
          <p:cNvSpPr>
            <a:spLocks noGrp="1"/>
          </p:cNvSpPr>
          <p:nvPr>
            <p:ph idx="1"/>
          </p:nvPr>
        </p:nvSpPr>
        <p:spPr/>
        <p:txBody>
          <a:bodyPr/>
          <a:lstStyle/>
          <a:p>
            <a:r>
              <a:rPr lang="en-US" dirty="0" smtClean="0"/>
              <a:t>We are a retail dealer of fine clothing for both Men and Women.</a:t>
            </a:r>
          </a:p>
          <a:p>
            <a:endParaRPr lang="en-US" dirty="0" smtClean="0"/>
          </a:p>
          <a:p>
            <a:r>
              <a:rPr lang="en-US" dirty="0" smtClean="0"/>
              <a:t>High quality clothing is in demand for young people in this day and age, and our business plans to take advantage of this.</a:t>
            </a:r>
          </a:p>
          <a:p>
            <a:endParaRPr lang="en-US" dirty="0" smtClean="0"/>
          </a:p>
        </p:txBody>
      </p:sp>
      <p:sp>
        <p:nvSpPr>
          <p:cNvPr id="4" name="Flowchart: Card 3"/>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6200000">
            <a:off x="38100" y="-38100"/>
            <a:ext cx="762000" cy="838200"/>
          </a:xfrm>
          <a:prstGeom prst="rtTriangle">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you invest?</a:t>
            </a:r>
            <a:endParaRPr lang="en-US" dirty="0"/>
          </a:p>
        </p:txBody>
      </p:sp>
      <p:sp>
        <p:nvSpPr>
          <p:cNvPr id="3" name="Content Placeholder 2"/>
          <p:cNvSpPr>
            <a:spLocks noGrp="1"/>
          </p:cNvSpPr>
          <p:nvPr>
            <p:ph idx="1"/>
          </p:nvPr>
        </p:nvSpPr>
        <p:spPr/>
        <p:txBody>
          <a:bodyPr/>
          <a:lstStyle/>
          <a:p>
            <a:r>
              <a:rPr lang="en-US" dirty="0" smtClean="0"/>
              <a:t>Our business is highly consumer-oriented.</a:t>
            </a:r>
            <a:endParaRPr lang="en-US" dirty="0"/>
          </a:p>
          <a:p>
            <a:r>
              <a:rPr lang="en-US" dirty="0" smtClean="0"/>
              <a:t>A survey taken of our consumers shows an interest in clothing, and that means more money for our stockholders.</a:t>
            </a:r>
          </a:p>
          <a:p>
            <a:r>
              <a:rPr lang="en-US" dirty="0" smtClean="0"/>
              <a:t>We are confident that the return for our stockholders will outweigh the risk, based on the information gathered in our survey, and recent trends observable in the youth today.</a:t>
            </a:r>
            <a:endParaRPr lang="en-US" dirty="0"/>
          </a:p>
          <a:p>
            <a:pPr marL="0" indent="0">
              <a:buNone/>
            </a:pPr>
            <a:endParaRPr lang="en-US" dirty="0" smtClean="0"/>
          </a:p>
          <a:p>
            <a:endParaRPr lang="en-US" dirty="0" smtClean="0"/>
          </a:p>
          <a:p>
            <a:endParaRPr lang="en-US" dirty="0"/>
          </a:p>
        </p:txBody>
      </p:sp>
      <p:sp>
        <p:nvSpPr>
          <p:cNvPr id="6" name="Right Triangle 5"/>
          <p:cNvSpPr/>
          <p:nvPr/>
        </p:nvSpPr>
        <p:spPr>
          <a:xfrm rot="16200000">
            <a:off x="38100" y="-38100"/>
            <a:ext cx="762000" cy="838200"/>
          </a:xfrm>
          <a:prstGeom prst="rtTriangle">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ard 6"/>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Plans</a:t>
            </a:r>
            <a:endParaRPr lang="en-US" dirty="0"/>
          </a:p>
        </p:txBody>
      </p:sp>
      <p:sp>
        <p:nvSpPr>
          <p:cNvPr id="3" name="Content Placeholder 2"/>
          <p:cNvSpPr>
            <a:spLocks noGrp="1"/>
          </p:cNvSpPr>
          <p:nvPr>
            <p:ph idx="1"/>
          </p:nvPr>
        </p:nvSpPr>
        <p:spPr/>
        <p:txBody>
          <a:bodyPr>
            <a:normAutofit lnSpcReduction="10000"/>
          </a:bodyPr>
          <a:lstStyle/>
          <a:p>
            <a:r>
              <a:rPr lang="en-US" dirty="0" smtClean="0"/>
              <a:t>As a retail clothing store, our short term goals are to establish a market for our products, and to provide a place for established buyers to spend their money on our quality goods.</a:t>
            </a:r>
          </a:p>
          <a:p>
            <a:endParaRPr lang="en-US" dirty="0"/>
          </a:p>
          <a:p>
            <a:r>
              <a:rPr lang="en-US" dirty="0" smtClean="0"/>
              <a:t>We will NOT make our own products. We will buy from several brands in bulk, and sell at a mark-up based on several factors like brand, quantity and demand.</a:t>
            </a:r>
            <a:endParaRPr lang="en-US" dirty="0"/>
          </a:p>
        </p:txBody>
      </p:sp>
      <p:sp>
        <p:nvSpPr>
          <p:cNvPr id="4" name="Flowchart: Card 6"/>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6200000">
            <a:off x="38100" y="-38100"/>
            <a:ext cx="762000" cy="838200"/>
          </a:xfrm>
          <a:prstGeom prst="rtTriangle">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680087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 from you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need your trust. When you buy stocks from us, it tells us that you trust us to succeed. The expenses that we need to make our dream a reality include, but may not be limited to:</a:t>
            </a:r>
            <a:r>
              <a:rPr lang="en-US" dirty="0"/>
              <a:t> </a:t>
            </a:r>
            <a:r>
              <a:rPr lang="en-US" dirty="0" smtClean="0"/>
              <a:t>Lease for the store, initial deposit for clothes, advertising, utilities, furnishing/decorations. Moderate level funding will be required. In return for you trust, we hope to give compensation in the form of dividends, and to increase the value of our stocks so you can sell the shares you buy today in the future for huge amounts of profit.</a:t>
            </a:r>
          </a:p>
        </p:txBody>
      </p:sp>
      <p:sp>
        <p:nvSpPr>
          <p:cNvPr id="4" name="Flowchart: Card 6"/>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6200000">
            <a:off x="38100" y="-38100"/>
            <a:ext cx="762000" cy="838200"/>
          </a:xfrm>
          <a:prstGeom prst="rtTriangle">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 xmlns:p14="http://schemas.microsoft.com/office/powerpoint/2010/main" val="2482698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Some brands we will keep in stock:</a:t>
            </a:r>
            <a:endParaRPr lang="en-US" sz="3600" dirty="0"/>
          </a:p>
        </p:txBody>
      </p:sp>
      <p:sp>
        <p:nvSpPr>
          <p:cNvPr id="4" name="Flowchart: Card 6"/>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Johnston&amp;Murphy.png"/>
          <p:cNvPicPr>
            <a:picLocks noGrp="1" noChangeAspect="1"/>
          </p:cNvPicPr>
          <p:nvPr>
            <p:ph idx="1"/>
          </p:nvPr>
        </p:nvPicPr>
        <p:blipFill>
          <a:blip r:embed="rId2" cstate="print"/>
          <a:stretch>
            <a:fillRect/>
          </a:stretch>
        </p:blipFill>
        <p:spPr>
          <a:xfrm>
            <a:off x="762000" y="2133600"/>
            <a:ext cx="2095500" cy="209550"/>
          </a:xfrm>
        </p:spPr>
      </p:pic>
      <p:pic>
        <p:nvPicPr>
          <p:cNvPr id="12" name="Picture 11" descr="Polo.png"/>
          <p:cNvPicPr>
            <a:picLocks noChangeAspect="1"/>
          </p:cNvPicPr>
          <p:nvPr/>
        </p:nvPicPr>
        <p:blipFill>
          <a:blip r:embed="rId3" cstate="print"/>
          <a:stretch>
            <a:fillRect/>
          </a:stretch>
        </p:blipFill>
        <p:spPr>
          <a:xfrm>
            <a:off x="1524000" y="2895600"/>
            <a:ext cx="1285875" cy="2647950"/>
          </a:xfrm>
          <a:prstGeom prst="rect">
            <a:avLst/>
          </a:prstGeom>
        </p:spPr>
      </p:pic>
      <p:pic>
        <p:nvPicPr>
          <p:cNvPr id="13" name="Picture 12" descr="Vineyard Vines.jpg"/>
          <p:cNvPicPr>
            <a:picLocks noChangeAspect="1"/>
          </p:cNvPicPr>
          <p:nvPr/>
        </p:nvPicPr>
        <p:blipFill>
          <a:blip r:embed="rId4" cstate="print"/>
          <a:stretch>
            <a:fillRect/>
          </a:stretch>
        </p:blipFill>
        <p:spPr>
          <a:xfrm>
            <a:off x="4876800" y="1676400"/>
            <a:ext cx="1981200" cy="1485900"/>
          </a:xfrm>
          <a:prstGeom prst="rect">
            <a:avLst/>
          </a:prstGeom>
        </p:spPr>
      </p:pic>
      <p:pic>
        <p:nvPicPr>
          <p:cNvPr id="16" name="Picture 15" descr="Southern Marsh.jpg"/>
          <p:cNvPicPr>
            <a:picLocks noChangeAspect="1"/>
          </p:cNvPicPr>
          <p:nvPr/>
        </p:nvPicPr>
        <p:blipFill>
          <a:blip r:embed="rId5" cstate="print"/>
          <a:stretch>
            <a:fillRect/>
          </a:stretch>
        </p:blipFill>
        <p:spPr>
          <a:xfrm>
            <a:off x="5181600" y="4191000"/>
            <a:ext cx="2819400" cy="164306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As a startup company, Sheldon’s hopes to provide quality clothing for our customers and to provide a good option for potential stockholders to trust us with their investments. We appreciate you taking the time to view our presentation and remember, quality is the best policy. </a:t>
            </a:r>
            <a:endParaRPr lang="en-US" dirty="0"/>
          </a:p>
        </p:txBody>
      </p:sp>
      <p:sp>
        <p:nvSpPr>
          <p:cNvPr id="4" name="Flowchart: Card 6"/>
          <p:cNvSpPr/>
          <p:nvPr/>
        </p:nvSpPr>
        <p:spPr>
          <a:xfrm>
            <a:off x="152400" y="152400"/>
            <a:ext cx="8763000" cy="6477000"/>
          </a:xfrm>
          <a:prstGeom prst="flowChartPunchedCard">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6200000">
            <a:off x="38100" y="-38100"/>
            <a:ext cx="762000" cy="838200"/>
          </a:xfrm>
          <a:prstGeom prst="rtTriangle">
            <a:avLst/>
          </a:prstGeom>
          <a:noFill/>
          <a:ln>
            <a:solidFill>
              <a:srgbClr val="5B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 xmlns:p14="http://schemas.microsoft.com/office/powerpoint/2010/main" val="4009810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359</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Sheldon’s</vt:lpstr>
      <vt:lpstr>About our Business</vt:lpstr>
      <vt:lpstr>Why should you invest?</vt:lpstr>
      <vt:lpstr>Our Plans</vt:lpstr>
      <vt:lpstr>What we need from you</vt:lpstr>
      <vt:lpstr>Some brands we will keep in stock:</vt:lpstr>
      <vt:lpstr>In Conclusion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Sheldon’s</dc:title>
  <dc:creator>124329</dc:creator>
  <cp:lastModifiedBy>nmosley</cp:lastModifiedBy>
  <cp:revision>18</cp:revision>
  <dcterms:created xsi:type="dcterms:W3CDTF">2013-05-07T17:38:35Z</dcterms:created>
  <dcterms:modified xsi:type="dcterms:W3CDTF">2013-05-10T00:37:51Z</dcterms:modified>
</cp:coreProperties>
</file>