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89" r:id="rId6"/>
    <p:sldId id="259" r:id="rId7"/>
    <p:sldId id="260" r:id="rId8"/>
    <p:sldId id="261" r:id="rId9"/>
    <p:sldId id="264" r:id="rId10"/>
    <p:sldId id="288" r:id="rId11"/>
    <p:sldId id="263" r:id="rId12"/>
    <p:sldId id="262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E3B"/>
    <a:srgbClr val="674A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0EDC-2B51-4D25-A637-6735970EFB3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E478-0BC1-4B6A-911E-C4982D8A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s://pleasurephoto.files.wordpress.com/2012/04/margaret-bourke-white-worlds-highest-standard-of-living-1937-b.jpg?w=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80"/>
            <a:ext cx="9144000" cy="6725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0"/>
            <a:ext cx="8382000" cy="1295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Speakeasies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Hoovervilles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 A – The Twenties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payload58.cargocollective.com/1/7/238556/3473438/dancers_44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9072"/>
          <a:stretch>
            <a:fillRect/>
          </a:stretch>
        </p:blipFill>
        <p:spPr bwMode="auto">
          <a:xfrm>
            <a:off x="1600200" y="914400"/>
            <a:ext cx="7543800" cy="55435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/>
              <a:t>The Jazz 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F. Scott Fitzgerald, Ernest Hemingway, Langston Hughes, </a:t>
            </a:r>
            <a:r>
              <a:rPr lang="en-US" dirty="0" err="1" smtClean="0"/>
              <a:t>Zora</a:t>
            </a:r>
            <a:r>
              <a:rPr lang="en-US" dirty="0" smtClean="0"/>
              <a:t> Neale Hurston</a:t>
            </a:r>
          </a:p>
          <a:p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Georgia O’Keeffe, Edward Hopper</a:t>
            </a:r>
          </a:p>
          <a:p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George Gershwin, Bessie Smith, Louis Armstrong, Duke Ellington</a:t>
            </a:r>
          </a:p>
          <a:p>
            <a:r>
              <a:rPr lang="en-US" dirty="0" smtClean="0"/>
              <a:t>Dance</a:t>
            </a:r>
          </a:p>
          <a:p>
            <a:pPr lvl="1"/>
            <a:r>
              <a:rPr lang="en-US" dirty="0" smtClean="0"/>
              <a:t>Charleston, dance marathons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6082" name="Picture 2" descr="http://uploads6.wikipaintings.org/images/georgia-o-keeffe/city-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3400"/>
            <a:ext cx="2722721" cy="4378245"/>
          </a:xfrm>
          <a:prstGeom prst="rect">
            <a:avLst/>
          </a:prstGeom>
          <a:noFill/>
        </p:spPr>
      </p:pic>
      <p:pic>
        <p:nvPicPr>
          <p:cNvPr id="46084" name="Picture 4" descr="http://www.openculture.com/wp-content/uploads/2013/04/great-gatsby-cover-designs-e1365721277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24000"/>
            <a:ext cx="933896" cy="1247140"/>
          </a:xfrm>
          <a:prstGeom prst="rect">
            <a:avLst/>
          </a:prstGeom>
          <a:noFill/>
        </p:spPr>
      </p:pic>
      <p:pic>
        <p:nvPicPr>
          <p:cNvPr id="46090" name="Picture 10" descr="http://i1.ytimg.com/vi/M9SQdSLW27Q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648200"/>
            <a:ext cx="223519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social.rollins.edu/wpsites/mosaic-hurston/files/2011/07/Midsummer-Night-in-Harlem-193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2187"/>
          <a:stretch>
            <a:fillRect/>
          </a:stretch>
        </p:blipFill>
        <p:spPr bwMode="auto">
          <a:xfrm>
            <a:off x="0" y="0"/>
            <a:ext cx="6413986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324600" y="0"/>
            <a:ext cx="2819400" cy="6858000"/>
          </a:xfrm>
          <a:prstGeom prst="rect">
            <a:avLst/>
          </a:prstGeom>
          <a:solidFill>
            <a:srgbClr val="5F3E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Harlem Renaissance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Great Migration to northern cities led to race riots</a:t>
            </a:r>
          </a:p>
          <a:p>
            <a:r>
              <a:rPr lang="en-US" dirty="0" smtClean="0"/>
              <a:t>Black urban communities like Harlem suffered from overcrowding and poverty</a:t>
            </a:r>
          </a:p>
          <a:p>
            <a:r>
              <a:rPr lang="en-US" dirty="0" smtClean="0"/>
              <a:t>NAACP: anti-lynching laws</a:t>
            </a:r>
          </a:p>
          <a:p>
            <a:pPr lvl="1"/>
            <a:r>
              <a:rPr lang="en-US" dirty="0" smtClean="0"/>
              <a:t>W.E.B. </a:t>
            </a:r>
            <a:r>
              <a:rPr lang="en-US" dirty="0" err="1" smtClean="0"/>
              <a:t>DuBois</a:t>
            </a:r>
            <a:endParaRPr lang="en-US" dirty="0" smtClean="0"/>
          </a:p>
          <a:p>
            <a:r>
              <a:rPr lang="en-US" dirty="0" smtClean="0"/>
              <a:t>Marcus Garvey founded the UNIA, proposed the Back to Africa movement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53200" y="533400"/>
            <a:ext cx="2895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Harlem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Langston Hughes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happens to a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dream deferred?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it dry 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like a raisin in the sun?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 fester like a sore—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then run?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it stink like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rotten meat?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 crust and sugar over—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like a syrupy sweet?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Maybe it just sags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like a heavy load.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Or does it explode?</a:t>
            </a:r>
            <a:endParaRPr lang="en-US" sz="1700" i="1" dirty="0" smtClean="0">
              <a:solidFill>
                <a:schemeClr val="bg1"/>
              </a:solidFill>
            </a:endParaRPr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558" name="Picture 6" descr="http://whgbetc.com/page/ida-b-wells-memphis1883a.gif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30000"/>
          </a:blip>
          <a:srcRect/>
          <a:stretch>
            <a:fillRect/>
          </a:stretch>
        </p:blipFill>
        <p:spPr bwMode="auto">
          <a:xfrm>
            <a:off x="152400" y="29718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for Women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6248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Women won the right to vote after WWI, became very politically active</a:t>
            </a:r>
          </a:p>
          <a:p>
            <a:r>
              <a:rPr lang="en-US" dirty="0" smtClean="0"/>
              <a:t>Flappers challenged traditional fashion and attitudes, but faced a double standard </a:t>
            </a:r>
            <a:r>
              <a:rPr lang="en-US" i="1" dirty="0" smtClean="0"/>
              <a:t>– has that changed?</a:t>
            </a:r>
          </a:p>
          <a:p>
            <a:r>
              <a:rPr lang="en-US" dirty="0" smtClean="0"/>
              <a:t>Women had more time than ever before</a:t>
            </a:r>
          </a:p>
          <a:p>
            <a:pPr lvl="1"/>
            <a:r>
              <a:rPr lang="en-US" dirty="0" smtClean="0"/>
              <a:t>Birth control information spread</a:t>
            </a:r>
          </a:p>
          <a:p>
            <a:pPr lvl="1"/>
            <a:r>
              <a:rPr lang="en-US" dirty="0" smtClean="0"/>
              <a:t>Children spent more time in school</a:t>
            </a:r>
          </a:p>
          <a:p>
            <a:pPr lvl="1"/>
            <a:r>
              <a:rPr lang="en-US" dirty="0" smtClean="0"/>
              <a:t>Store-bought goods, electrical conveniences</a:t>
            </a:r>
          </a:p>
          <a:p>
            <a:r>
              <a:rPr lang="en-US" dirty="0" smtClean="0"/>
              <a:t>More women in the workforce, but were confined mostly to “pink-collar” jobs – </a:t>
            </a:r>
            <a:r>
              <a:rPr lang="en-US" i="1" dirty="0" smtClean="0"/>
              <a:t>examples?</a:t>
            </a:r>
          </a:p>
          <a:p>
            <a:endParaRPr lang="en-US" dirty="0"/>
          </a:p>
        </p:txBody>
      </p:sp>
      <p:pic>
        <p:nvPicPr>
          <p:cNvPr id="22530" name="Picture 2" descr="http://upload.wikimedia.org/wikipedia/commons/8/82/Louise_Brooks_ggbain_32453u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54" y="1649210"/>
            <a:ext cx="2340446" cy="452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8" name="Picture 4" descr="http://rlv.zcache.com/wall_street_crash_1929_newspaper_headline_posters-r3f00f5b2745946f1ba029bbca5acb24c_ai07w_8byvr_512.jpg"/>
          <p:cNvPicPr>
            <a:picLocks noChangeAspect="1" noChangeArrowheads="1"/>
          </p:cNvPicPr>
          <p:nvPr/>
        </p:nvPicPr>
        <p:blipFill>
          <a:blip r:embed="rId2" cstate="print"/>
          <a:srcRect t="10937" b="14063"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les.coloribus.com/files/adsarchive/part_899/8994105/file/futy-gom-bubble-gum-pink-small-5113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5778" b="5064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Bubble Bursts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Consumers</a:t>
            </a:r>
          </a:p>
          <a:p>
            <a:pPr lvl="1"/>
            <a:r>
              <a:rPr lang="en-US" dirty="0" smtClean="0"/>
              <a:t>Overused installment plans, then hit saturation point</a:t>
            </a:r>
          </a:p>
          <a:p>
            <a:r>
              <a:rPr lang="en-US" dirty="0" smtClean="0"/>
              <a:t>Producers</a:t>
            </a:r>
          </a:p>
          <a:p>
            <a:pPr lvl="1"/>
            <a:r>
              <a:rPr lang="en-US" dirty="0" smtClean="0"/>
              <a:t>Mechanization, overproduction caused surplus and deflation</a:t>
            </a:r>
          </a:p>
          <a:p>
            <a:r>
              <a:rPr lang="en-US" dirty="0" smtClean="0"/>
              <a:t>Investors</a:t>
            </a:r>
          </a:p>
          <a:p>
            <a:pPr lvl="1"/>
            <a:r>
              <a:rPr lang="en-US" dirty="0" smtClean="0"/>
              <a:t>Speculation, buying on margin caused instability/crash</a:t>
            </a:r>
          </a:p>
          <a:p>
            <a:r>
              <a:rPr lang="en-US" dirty="0" smtClean="0"/>
              <a:t>Banks</a:t>
            </a:r>
          </a:p>
          <a:p>
            <a:pPr lvl="1"/>
            <a:r>
              <a:rPr lang="en-US" dirty="0" smtClean="0"/>
              <a:t>Risky loans and stocks resulted in lost savings, frozen credit</a:t>
            </a:r>
          </a:p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High tariffs stifled international trade, laissez-faire policies did not help prevent or recover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    </a:t>
            </a:r>
            <a:r>
              <a:rPr lang="en-US" i="1" dirty="0" smtClean="0"/>
              <a:t>Everyone = 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paceofservice.com/wp-content/uploads/2014/03/snowball-rolling-downhill.jpg"/>
          <p:cNvPicPr>
            <a:picLocks noChangeAspect="1" noChangeArrowheads="1"/>
          </p:cNvPicPr>
          <p:nvPr/>
        </p:nvPicPr>
        <p:blipFill>
          <a:blip r:embed="rId2" cstate="print">
            <a:lum bright="39000" contrast="-57000"/>
          </a:blip>
          <a:srcRect b="153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Snowball Effect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Farmers go into debt to increase production, surplus lowers prices, farmers can’t pay back loans, banks stop giving loans</a:t>
            </a:r>
          </a:p>
          <a:p>
            <a:r>
              <a:rPr lang="en-US" dirty="0" smtClean="0"/>
              <a:t>Layoffs decrease purchasing power, lower demand affects other industries, more layoffs</a:t>
            </a:r>
          </a:p>
          <a:p>
            <a:r>
              <a:rPr lang="en-US" dirty="0" smtClean="0"/>
              <a:t>Banks lose money in stock market, banks call in debts, businesses fail, can’t pay back loans, banks freeze credit</a:t>
            </a:r>
          </a:p>
          <a:p>
            <a:r>
              <a:rPr lang="en-US" dirty="0" smtClean="0"/>
              <a:t>Businesses expand during bubble to attract new investors, keep production up and report high profits when bubble bursts to keep investors</a:t>
            </a:r>
          </a:p>
          <a:p>
            <a:pPr>
              <a:buNone/>
            </a:pPr>
            <a:r>
              <a:rPr lang="en-US" dirty="0" smtClean="0"/>
              <a:t>								</a:t>
            </a:r>
            <a:r>
              <a:rPr lang="en-US" i="1" dirty="0" smtClean="0"/>
              <a:t>Other?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Post-War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715000" cy="4876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What did Harding mean by a </a:t>
            </a:r>
            <a:br>
              <a:rPr lang="en-US" i="1" dirty="0" smtClean="0"/>
            </a:br>
            <a:r>
              <a:rPr lang="en-US" i="1" dirty="0" smtClean="0"/>
              <a:t>“Return to Normalcy?”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How was </a:t>
            </a:r>
            <a:r>
              <a:rPr lang="en-US" i="1" dirty="0" err="1" smtClean="0"/>
              <a:t>nativism</a:t>
            </a:r>
            <a:r>
              <a:rPr lang="en-US" i="1" dirty="0" smtClean="0"/>
              <a:t> reflected in various government policies and social trends in the 20s?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Describe the Red Scare.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How would you describe U.S. </a:t>
            </a:r>
            <a:br>
              <a:rPr lang="en-US" i="1" dirty="0" smtClean="0"/>
            </a:br>
            <a:r>
              <a:rPr lang="en-US" i="1" dirty="0" smtClean="0"/>
              <a:t>foreign policy after WWI?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What was the effect of raising tariffs?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Were labor unions growing or declining?</a:t>
            </a:r>
            <a:endParaRPr lang="en-US" i="1" dirty="0"/>
          </a:p>
        </p:txBody>
      </p:sp>
      <p:pic>
        <p:nvPicPr>
          <p:cNvPr id="30722" name="Picture 2" descr="http://www.ithaca.edu/depts/c/Howard_Chandler_Christy,_America_First_1920_Ohio_Historical_Society/35576_callout_photo.jpg"/>
          <p:cNvPicPr>
            <a:picLocks noChangeAspect="1" noChangeArrowheads="1"/>
          </p:cNvPicPr>
          <p:nvPr/>
        </p:nvPicPr>
        <p:blipFill>
          <a:blip r:embed="rId2" cstate="print"/>
          <a:srcRect t="10956" b="9609"/>
          <a:stretch>
            <a:fillRect/>
          </a:stretch>
        </p:blipFill>
        <p:spPr bwMode="auto">
          <a:xfrm>
            <a:off x="0" y="1752600"/>
            <a:ext cx="3276600" cy="413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-aeRIb4U3tk/UVIb5bJXA4I/AAAAAAAAGS0/EpySb8s-ym0/s1600/84246.jpg"/>
          <p:cNvPicPr>
            <a:picLocks noChangeAspect="1" noChangeArrowheads="1"/>
          </p:cNvPicPr>
          <p:nvPr/>
        </p:nvPicPr>
        <p:blipFill>
          <a:blip r:embed="rId2" cstate="print"/>
          <a:srcRect t="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257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an age of miracles, it was an age of art, it was an age of excess, and it was an age of satire… </a:t>
            </a:r>
          </a:p>
          <a:p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Republican Presidents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9530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favored conservative policies: lower taxes, higher tariffs, few regulations, stopping strikes</a:t>
            </a:r>
          </a:p>
          <a:p>
            <a:pPr lvl="1"/>
            <a:r>
              <a:rPr lang="en-US" i="1" dirty="0" smtClean="0"/>
              <a:t>Has that changed over time?</a:t>
            </a:r>
          </a:p>
          <a:p>
            <a:r>
              <a:rPr lang="en-US" dirty="0" smtClean="0"/>
              <a:t>The party suffered from the Harding scandals (ex. Teapot Dome) but benefitted from the prosperity of the time</a:t>
            </a:r>
          </a:p>
        </p:txBody>
      </p:sp>
      <p:pic>
        <p:nvPicPr>
          <p:cNvPr id="5" name="Picture 10" descr="http://www.conservapedia.com/images/thumb/7/7b/Gop1928.jpg/300px-Gop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282460" cy="2133600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xQTEhUUExIWFRUXGBoaGBgYGBwaFxwhHRoaGBoYHhsZHCkgHBolHxgfITEhJSkrLjAuGCAzODMsNygtLisBCgoKDg0OGxAQGywmICQsMjA0LywyLDQsNCw0LC0sLDcsLCwsLCwsLCwtLywsLzQsLCwsLCwsLCwsLCwsLywvLP/AABEIALMBGQMBEQACEQEDEQH/xAAcAAABBQEBAQAAAAAAAAAAAAAAAgMEBQYHAQj/xABHEAACAgAEAwUECAIIBQIHAAABAgMRAAQSIQUxQQYTIlFhMnGBkQcUI0JSobHBYtEVJDNykrLS8ENTgpOic8IWNFSz0+Hx/8QAGwEBAAIDAQEAAAAAAAAAAAAAAAMEAQIFBgf/xAA3EQACAQIEAgcIAgEFAQEAAAAAAQIDEQQSITFBUQUTYXGRofAGIjKBscHR4RRCIxVSkqLxUxb/2gAMAwEAAhEDEQA/AOvLxQnONltGwgWXXf4ndNNV/Dd31wBDj7UxL35nKwrFmfq6sSTrPdpIOmxOogDfkOprAC27SwtEJIXRh30cLCTXGVZ3VdJUoWD+MEAgA2NwDeAGuF9rYJXzCHVH9Xd1ZnV1TTGqlnLsgVR4jsTyF8sAS8n2iy0gkKygd2ut+8Vo6Tf7T7QLcfhPjHh2O+AInDO1EeYzQhhOpO5aQsUdGsOirQcC0IYmxttzwAvjvG3inhy0KRtLMsjgyyGOMLHoDbhWLOS4pQOVmxW4DHEO0r5WONs3AFaSdYQImeVaYX3gIiDefhIvbYnAEvOdqcrFp7yRlDIHsxS6VU8mc6KjG336qt8ANr2ni+uvlCG1KkTBgjspMhfawmlQAgOomjqrocAScr2iy0kndpKCx1afCwRtPtBHI0SFaNhSao+WAPeG8fy87aYnLHSWB0OEZQQCyOyhZF3G6kjfAFngClj44xz31Q5d0HcvKJWZKfS8aUqqSa+05tpO3I88AVWb7Xyqs2YXLocnBK0UjmUibwPolkWPRp0o17FgSFJHQECZ2l43mcqks/1eJ8tCoZj3xEzCgWKp3ekEWaBbxV0vADXGe08kc8sMUcRMMAnYzSmLWp17RgI11oOpjsCVHXYDQcPzXexRyaWXWivpYUy6gG0sOjC6IwBl+D9rppFyck2WjSLO0I2jmZ3VmjaVVdGiXYqh3BNHpW+ALXLdrslIrMmZRlRQzMLoWwQC6rWWIXR7VkCtxgBxO02VMbyd7SowRgyOsgZq0oYmUSamsUNNmxV4A8HH427nuyKkmMREgkjcERvJpCNHeulum0irN8gQIme7WwiWOGJxI7TrC3hfSOYcBwNBda3WyRvYwBPbtDlxL3Pe+PVo9ltGv/l95WjvP4NWr0wA0e1WU7zuu/GvvO6PhbSr3p0M2nSrE7AEi7FXgCFH2wjY5xFUq+WMg8ayLG2iJZCzOIyEFsRW5pbAIIwBOz3aXLwBe+coSgckJIyKD94uqUq7Hdq5YAVl+LFs7JlwFKLl4pgwO5MjypXlVRg/HAEbjfHJIsxHBEkBLxPIWmmMQGlkWhUbWfHfTlgBWX4zL32WidYbmWdmMUhkUd2U06WKrdh97GxGAJOR7Q5aaTu45dTEEr4WCuF9oxuwCyAXuUJrAFdxDtvlUhnkjfvTDE8gCq4V9HMJJo0sLoFlsC7O2AJmT4+krQCOtMuu9YkR7VValVoxqHi3JI9L6ALyHaTKzSd1HMGfxVswDadm0MRpkrrpJrACMl2qykrpHHOGZ7CeFtLEWSgcrp1iiSl6tjtgC5wBn+JZSePOLmoYhMrQ9zImsI4p9aMurwsPEwIJHSrwBAyvAJ/s5HVBI2fOalVWsIvdNEqhiBqYKEvYbk1gBHEezk7yZplC1LnclMni+5CMv3l+R+yah12wAZ7gOYkj4hltChMy7SRza/CCUjARlFOPEhBI6G7vbAEPM9l5J45h9VaKZss0avPnZcytl0fugrs32TFBqbwtQHh3wBd5CHMyZ1cxLAIUXLtGB3gdizSRsdlFBaXY3v1AwA92myhl0I2RizkO5ZXZQynoVWRdJ2vfUCPXAFFl+zeYjy/hQDTnUzEeW70sEjXSDEsj7AmmfT7ILaQa3wAdpuD5vM9+DE7LLAFhUZtoo4mKMHWRYyO8NkGzrB5eEWSBZw8NnjzRcR6o5ctBCzBwGjaNpSWo+0Kl2re15dcAVXZzsxJCMtHLlmc5cECVs7K0O0bRq6QMxAZgaKaQFDmia3AkcFyc2TOsiTL5OGCQyRSTiZFK6SndMQXVFUOPEQK0gL5Aajg+ZeWCKSWPundFZo71aCRem6FkXR2wBTzZac8SjnEB7pYJIS2tL8ckTh9N3pAjO3PltgCr7RdkhmZJETLmJJXUzTfWHEbDwlyMujaWlIGnU6itms0BgCXx3KZqXNDVlxLlYijRRrKqCRwA2uUMNwjeynKxqNnSFAjcf7PyTSzPLlEzSywxrEGkCnLuobUASLUFiG7yO225bLgDV8Iy7xwQxyyd5IkaK8n42CgM+/mQT8cAZ/sV2QjysGWMiE5mOJVJaWSVUbTT92HYrGDuPABttywBGk7MTHheXy9DvoGikKCRowxjfUU72PxISLphyNHACR2etJSclLqdoTbZ6R5z3Zcq6uzkIULbAMNWo3XIgPZXg2bJyxlYsIs40qiR1aVIvq8sYVmQAO2t76miLJq8AM5HhGbSPK5Ywpoy+YDtN3o8aKzEMEq9Z1WwNb3ROAGMn2WeN+7fLvOv1ozLJ9dlSKmnM4ZoA2nvEJ5BSGKgkizQFhmeATNlZogF1PnlnG+2gZuOe789CnbzwAnMcJzA/pKJYgyZvW8cmsAAtlo4dDKdwdUfMWKPwwBE49wLNy94ml5UbLqkIXNPBHG2hlk7xY6MlkggnUNqpdyQLXs/wWWLMCRwNP1HLQbGzrjaUuPd4xvgBHaHhbvm4phlI8yiwSRlXZBpZnjYEBwRyQ4AG4M8j5ciBcsixZpGRCvhMugKRpABvSTgCq4H2WdRBHLl3DQoyCb67NJEv2TQiSKF3IBYGtJChQxomtwJkfDc2/D2yDwRx/1R4BKJAYy3d90hVAuoKeZutPLxYAlLkJ5nyrSRdz3SzI41qxGqJUDArz3v5dMAQ+FcGzP9QhliSNMibMiuCJNMLwIEUC1DB9TaqqqGq7wA5D2fmGX4alLqy2YEkni5KI51NeZuQfngDX4AMAGAMVkPpFgMksM5EEqSOilrMZpiFth7J23vbyOK0cTG7T0Z26vQlZQjUp+9FpPTfbXTj2GY4v8ASTmcvmWVTHNGVjYArQGqNGIRlIJWzYLAnfEEsVKMuZ06HQdCtRTd4y1Xg2tU+PdoW3C/pby7UJ4ZIj5rTr7+jfkcSRxkXuipX9nK0dack+/R/dGr4d2uyU9d3mo7PIMdDfJ6OJ41oS2Zyq3RuKpfFB/LVeRdA3yxKUdj3ABgAwAYACMAGADABgAwAYAMAGADABgAwAYAMAGADABgAwAYAMAGADABgAwAYAMAGADAHzT2oZTnMwUNqZnINhgbYnYjYj1xxals7tzPpeCUlh4KW+VfQqM1MQpax4R1vkOmEFmlY2xFTqaTqK2muv64nsLEqCRRI3Hl6YxJJOyN6MpSpqU1ZtarkS+HrbgkWFBcjodILUb6Gq+OEdxVfu9+njoafsnmXjh1JI6kufZYjovkf93iSEmloypiaVOpO04p6cUjVZbtZmk/4mseTqD+Yo/niZV5ric2p0ThZ/1t3P0izy/b2Qe3Cjf3WK/qDiRYp8UU59A038E2u9X/AAWUHbuE+1HIvu0sP1B/LEixUeKKk+gqy+GSfivsT4e12Ub/AIun+8rD9qxusRTfEqz6Ixcf637miZFxzLNyzEXxcD9TjdVYPiivLA4mO9OXgyXFmEbdXVvcQf0xsmnsQSpzj8SaHcZNAwAYADgBuCZXUOjBlYWCDYIPIg4wmmro2nCUJOMlZrgOYyahgAwAYAMAGADABgAwBnu2PacZBI3MRkV2YNTUUVY3lZ6o6gAm4G9Wd6ogR+EdsBNOIjAyApM5fVqH2Xc7ABbYnvt/LSOd7AWHZXjwzkTSCMx6ZHTS16vCdibApiCCV3omrNYA51x/6U51lkSBIwqSsFcgtqUeECvUgmx0IG1WefPFyu0j1+F9n6LpxlUbu1tyfrQ6lwfPieCKZeUiK1eViyPgdvhi9CWaKZ5bEUXRqypvg7EzGxCGADABgAwBW9pOKDLZWaYkeBCVvqx2QfFiBjSpPJFss4PDvEV401xflx8j51knaYHvHBewQW2JBvV4vfRo/DHHu5bn0VQjStlWnZ+CM+SY/d1j08Q293Lz3wV1sZlkmrT8z36q/PQ3yOMWZvnjzHMudKSHqQE+bBv0Qj44ytmay1lHx9eJZ9ms7RMR5EllPrQBHyH5euMxfAjrQ/saHG5AGAGJ84iMiMwDSEhB1NCzy/XGVFtXRHOrCEoxk9XsP4wSBgCHxMAhQQCLY/5RjSZPh7ptrs+5HizDrsrsvuYj9DjVNrYmlThL4op96R5luNu193mpDXPTK23yb0xu3UjvfzK9OOEq3yKDt2Rf2JmX4vmAy/1marH/ABX8/VsFUnfd+JmeDw7i/wDHH/ivwJbjGY/+pn/7r/6sOsnzfiFgsN/84/8AFfgueDdt8xl4hEFjdFUhNQII8rIO4HlQ94xLTxM4RylDF9B4fEVHVbabd3a340fqxpeDfSLG9LmE7o1u62yfL2h+eLFPGJ6S0OPi/Z2pC8qDzLk9H+H5F1wntdl8w+iPvC3/AKbUN6FkAgXz3xLDEQm7I52K6IxGGhnqZbd68lx+Rc5XMawToZRdDUNJPrpO4HTcA7cqq5kznSjbiPYyahgAwAYAMAGAMb2j4hnllzCQw6ljgknik7kuGPd6Vyw33kMgYmt9JUVveAJefzWaikySx5fvFd6zEqoo0hhy06wVG1lqIpK5kYAtstMI1lV2rurJY/gILK56mgCpJ5lGxhuyNoRcpJJXufLvEM4VkrmDuWrnbAbCx5+vuxyoU1JNn0DFYyVCpCCVla746XUbLVc99e46v9GXbhYlTKT7LdRNRJt39k+Q8XPE2GrpLLI5fTPRMqknXpb8V3I65joHkQwAYAMAGAOV/TTxsVHlFO/9pJ+YRf1Nf3cUcZU2geq9nML8Vd9y+/rvOU4oHqgvGTF0eg1yxgySzOzRnWxYWNNmzY/aj+YxtfTUiypS9084UqmVNZAW7smhsLG/vGMR3M1b5XY2YN7g2D1xKVAwBX5vhCvKkupgyMp2Ox0hgBXT2zjdTaVirUwsZ1FUu7pryv8AksMaFoMAQ+JNuo8gT8yf5Y0mWMOt32/Yh40LBA4ZkWj1Wwo1Srq0irsjUTV3yHliWpNSsUcHhp0XK70dtFey5vVvcnYiLx7mXC2WIA5kk7Vzs4za7siPNGMLydkiOc7HajvFtwCu43vlXneM5Ja6bGjxNFOKzK8ttd+Vu8uuBcHOYetYRFrWx3IHkordvy/fanTzsixuMWGhe15PZfnkjpWd7R5Ph2VDEFUB0qiLbsf0sgXbEY6alCEdDw1ShiMRWbm7t8Xt67jnY+lhXzfeywyGFSBFEH0hfxSvX9pJ5KdgLrfcx9drdlz/AE1qnli1fi/t2I2fFvpV4fCgZJGnJPsxqQRtdnXQA/P88SutFFKn0dWk7NW7xvs59KeVzLxxMrRyyOyhTRVQLKlnNC2qqF7mvXCNZMzW6OqU02tUkbnLzq6q6MGVgCrKQVIPIgjYjEpQaadmOYGAwAYATJIFFsQB5nGG7GYxcnZIznavtHDBD3p1sUZSuhbo8t9RA0kEqfRjiOdaMVcv4bo2tXnkVl3/AKuYjiXbc59ZYo4jCChUtqtmDArpNAACzdXvv64qTxDqKy0PQYboeOEkqk3mf0tqczWAswUKWa6UVbWdgAOd3imr7I9DNQtmlbTW74Hbuxn0exZZhNL9pICdGrkvi2bT+KgOpq/djpUcMo6vc8X0j0zUrrq4aR49vZ3G6xaOEGADABgBrNTaEZzyVS3yF4w3ZXNoRzSUebPmPiWeeeV5ZDbuxYn9h6DkB5DHFlJyd2fTqNKNKCpw2RGxqSETKZcq7GgAb8iSSSeYF16HE1SalFI52Ew0qVacrJJ9zbbd90k7djuS8QnRJOeO4AsAKu3lYBIxsyOntcis4FWQL5euMJNm0pxi0m99u01HCeKp3aq7BWG3XkAKPL4fDG6ZXqQad0iTmeLxIAd3BJFr0oKTseftDrjN0RqE27LzExccgP3mX+8n+gthdGXTqLh4P82JUediYWJo/i2k/JwMZ05mjzJ2cX4fi48rA7hkPudT+hwsYzrZ/RlFx/iDLKFAHhRbBHnb+/k2NZvUnw8W4t33f6+xXji7fgQ/4v2bGl+wnyv/AHPy/ApeL+can4kfvhdBqXB+Qo8YH/LH+I4zdC0+fkTM2O8jOmvEgAvxDlR8uv6YynaSZHOEqlKUNLu+5AHD30wqWQrGFsUfEV2U8+nOvPG/WRvJ8yqsJVy0oNq0LcHq1tx4b950rstlkWBXW9T+0T6EigPLbE1FJRuc3pKpKVZxey2LZ3WwpItroEjetzQPPbExz7mfznZ/I5tX0LEW3BeIqCG9Sm1+hxhxNoVX/Vlp2J+j/JwZdJc1CjzhCZTKdUa34iNLeDwggE+YO+JoU4pXZz8VjKsp5YOy4W3/ADqZftv9I00WcX6kwWNY02KRsrhgsgPLUAQwFX7qs4jnValoWsNgYypf5N79vcdG+j7tP/SGV71lVHVyjqt0CKI5jqCDzPv6CenPMrnMxeH6iplWxpsblUMAGAM7x3MEvoqgv531xBUetjrYOmlDNxZnO0GSM2WljX2mXbluQQwG+25FYgmrxaOnhqip1YyfAwXZlSIms/fIrypV/n+WKkdjv1XefyX3Oi/RnwNE7+copLyDQSotdiW0noLarHOsXsLBWcjzHTuJk5Rop6JapPwv4G9xbPPBgAwAYAMAVfajiS5fKTSsa0o2nzLEUoHqSRjSpLLFstYKg69eEFxflxPnBs0T7QVvUij8xRPxxxrn0dQS2D7M/iX5MPnsR8jhoPeXaPtwqSgRpYEA7HfcWNjRujjNjCqLkxhcqwZVdWWyOYI289/TGLGc6s2huV7Ymqsk178DZKysQ5srqdX1eyRtQ9eXvvEkalouNtylWwbqV4Vs3wtaaba7cr31/wDCTiIvD82yIPQn5mv0UYy9jSPxNjGMG4iOVWvSwNc6N1jZxa3RHTrU6l1CSdt7NMXjUkJGda2H9yP8kUY2kR01ZfN/VkfGpIRMgW8V6jyokML57U3l5jE1VLS32+xzuj5VHmU7vbVqS56Wly01WjJeITol/kR9lH6g/wCdh+2Ms1i9X3/ZD+MG5o+z/HggWKQAKLp75Wbojy35/wD9xYpVbe6zkY7AObdWnvy/H4LHifDXfN5eeNIiIwwZ2YhyHBWhSGwL1DxCyenPFtPQ89ODc1JLbx+gns1wyWGWeWRY0MpjpUYvWgH7xRPDvstbb7m8Zb5GtOm03m4+uw0nbqcxcHnYEWYgLuv7RgpN+fi+eJJaUynRWfFrv+h824pno7nTOxXbWHIjKZaDS6zOGzcjgrpZyE0rvVIKJNEGulnE8J5bJHKxGGdfNOXDa3rid0xaOEJkagSBZA5efpgzMVdpMo2483RFHlZJ/liHrWdJYCPFsxHb/L5vMxEQMCaJYayjk7aApqtI3JBIul35g6J63ZNOk1DLTGeDZOdc5K7RsI21szOVNMStLEVcnu6BPjVTy8yMG9DaEWpvl62LnKcFgjJ0xqLYsbs7nnsbxdjDB0+1+P6KlTFdKVtLtL5LT6l9kGatCllF8003dUB4xVYs1oRaT2/ByISld317e3tLZctIFJE7uSpoER1dbbog69cUmTmDHB+NrFoGZV5Gigpy+gIyCVnB2YsWbulYgeIFtxzwBoO0kGedry+tA2UlUgSIFSVjGY2G9llCut8vEtEbsALXstBOmVjXMsWmGvUSdRouxWzZ+6RtbVy1NWogWuAOd/TVki2VilDECOSivQ6xsfeNPyY4qYyN4pnofZyqo15Qtut+78/ZHGcc09mO5aHW6qPvED5msZSuzWcssWzRytZJ6E7e7pg3dmYRyxSBJCORI/T5YXsJRjLdDbRofajQ9eWk/NKOFzXq1wbXrtuWfCeycOYjZ7eIhq2IZeQPJhfX8RxNTpqauc7F4yeHmoqz0vrv5fgazX0fSj+zmRv7wKn8rxl0HwZrDpaD+KLXn+DMcUjKSGMmzHSHyBUUwHpqvEMtHY6NFqUMy46/jyImNSUjwQkMzGt6FC+l+fLnyxJOScUkU8PQnCrOpO2tlpfhfntvtsSMRlwnZgxa2BD0DVhhvWwNFfTzxu7XIY9ZlurevmNSCL7pkHvUH/3YxobLrONjzu4/xt8UH7McY0M3ny8/0evlhsVkUg+fha/Ig8vfdevTGbGFN7NevXzJp4nJEqIFjoKPaRH5knZiDYN3z610xnNYjVNSbd3vwbXkIbjkp6R/CJP9OMZuxGyor/dLxY2eLy+af9tP9OGY26tc34v8nTezXFkly8ZMiawoDjZSCNuXTli5CacUebxWHnCrJJO3riWEmeiHOVB72A/fGzlHmRRoVXtF+DNZm4YszlGV6MUsO9ctLLdj9QcWtJRPPvPRrNcU/ufJTxnVYA9kjnv+mKikstu09FOlJ1c6S+Frf9Fz2K7Ptm81FlgdIdtyN9KAWxuudA1fUgY2+OSsR3eGoycvkvJcj6pLLGlswCqN2Y0NhzJPLFu6S1PORjKcrRV2+CMF2j+kqCOQxIHZdNmRQN7ogLZG1E2fSsVKmKjsj0OD6CquOepZO+35Mdm/pHAOmOIBjy1vv/hH88Q9a2rpaHTXR9OM1CpUWZ8NL+f4KebtzmZb0SIo5HuwP1NkfPEcqlRb6Fuhg8JK+R5rdt/oans/2pJhQ5iybYBwAbArcgcjvW34fnvGtZe8Vq3RrlN9T4fg3OUyXeL4b1Hka8C9bbq3uFe8c8W4xuefr1nTfBfX5fssQihlWTVC/JWRj3bHeqvw6t/ZcXzrUBeLLbZxyRMJ40Yh1kpWItKksKa9k6WN9Aq4wDMdm+N595svHmYimrvu9AgcAaY4mj+0soNRZzseQCmmDDAFv2T4hmJe/GYXdJCFYRvGhU2QB3iqxIFBjVXdE9ANBgAwBhvpg4c8uSDpyhcOw8xRW/hq+V4q4uLcLrgdzoCvGnicsv7Ky+pw7HMPcFhwRPtC34VJ+dIPzYH4YyjSetlzf7+xbYwSERc8O97rSwNEg+GiBXkbHPqB1xvk93MVliU63U2d7Xvpa2nJ3W/FK5LxoWTedm4dOWj/AIrb5kkflWL1JWgjzHSE82Il2aeH7LPEhTMJxPsLI7vIsyEu7NTAgbm+Yvz8sVpUG3e52aPSkIxUXF6L1yMlm+H927RmWMsrFTWurBo7lAOeIHGztc6cK2eKkouzV+H5EHItdAofdIh/fDKbKrG19fBnqcPfUAUarAJAsD4jbDK7mHVja6Y1nPbY1VsT+eMPc2h8KGcYNyLNm9MgTTsa3vzv0rp1O/TE0aV4OVzn1sa6eIjRy6O2t+d+y3Di1fhclYhOgSHOqNT1U6fgbZfz1YzwNFpJ9vr8EHOISjACyRtRr88bU3aSbIcZTdShKEVdtc7ed0RmgYtGdFFas2OnTbf5bb4lU0lJX3KUsPUnUpSyWcbXd47ctHfw0fE0nCIGHjJpSCK/F0HwB3v0xDwOk9ZacPXmWGNSUtM/2ynjyQygVSjqy6zerSSQUFEVsQL8tsWViJRhlONU6JoVcVKs276Oy58/XEx/D0TvFXukIY6aonnsPaJo2eYrEaqSLcsHSS/ZfZHiP1MmWJ1gYjSWCryPTcEEbX8MITqX916mMRhcIqf+aKy9t/re5P4r2smzIVJZwysAyoukK1b6qG7efljNSpUmnm2RphMJgsPJOklmktHe7a7OzuM/x6Gu6b8Sn8nb9iMRvZFyD9+S7V9EUOYhLMpsAA31v5cj+2N4TUU+0gxFCdWpBppKLvx+mz7L7HvCuHOLABc0opQTyv5DflyGNqs8+yIcDhXhU88lrZeF+e177LRcNzUZFXSMCQURug+8ATZJ9L5Xvd9MRPRalyFpTeXbj39h3rgMxbLQljbd2ofezqCjUD/FfPHYp3yq/I+c4vL188m2Z27rk2WMMCrAMp2IIsH0IPPG5XKLjjTZeMGFmKGRFb7NpniUt4mUL4mHTfVp1XyWsAI4Zmcye/MsloqKYz9WZGOqMOW0FixIO2irvbngCx7PSTNl42zIAlYFmAXTpBJKqRZpgpANGrBwBY4AMAQuNZVJYJY5AWRkYEA0Tt0PnjWaTi0ybD1JU6sZR3TPmLHEPpxIyWZMbhgLHIjzB5j/AH6HGU7Gs45kX7AbFTakWp8x/PoR5g4NWEJZl2/f15EQZId53hLEgEAE7C6utvTrjbO8uUiWGj1vWttvW3JX3t4EnGhYOmwx6VVfwgD5CsdFKyseOnLNJy5u5SN2gP19cqFAUq9sQ2osoRqXpppufnY2rfa2lyu6nvqJfDGCU4jn5+8lkf8AE7N8yT++OdJ3dz2FOOSCjyQxjBueg4AdjzTqKV2A8gxGM3Zq4RerQ/xKO5pKK+233l/EfXG0ou7IKVWCpxu+CGTwgk3pQnb76fD72NlnSsRyeGlNVHv3Pht4cOR62RkH3D8N/wBMaZXyLCr03/ZEnh2VJLIyuAw22NWDYvbysfHGUmazqRummh/+i082+Y/ljXQltLn68RY4bF5P/iFf5MNBllz8v2ShCEGleQ335772fPahfoMGYprS73M3JxVqcpMGUOBfgD+y3IGgQWAAvcgGr54tKktLrW3bY4UsfUtJwqJxUrX93Ns9k7K19uLSdr6MmcWdu4idiFYqbvkDSE9fNsQ5VmstVc6fWzVFzlaMsqbvsnr2r6lPlOIESQtqFHQSBWq7328tvhiXqks2mzfgUf505ql7y9+MbpWvme+m9lxttqaviMDlWRGCtdE1foa9fXEEWlLU6leM6lK1N2b49n5IWV4MRLGwetIrTtpoLQAJ3Ciidz54kdW6cbblSOB6upCrm+FWtbS1rJLjb5vVlrmwjhUID6BsdxzJJ5b6bP5YivoXFC8m72b4ad32J/B+FxyS6UjXSLYsVvTfIeO7IO3rXpeJaccz7Criqro080nrta+/Pb0vIncQ4P3Txa5LiaRFIJIoEjX7lq9/LG06SjZ30uiKhjOsjJQhaSi3dW4bfPyHOCFfrpgeESp3hC+JA6NG7MAoOxDKqqwG213teM0srnla4kGO62OG6+nJp5U3vZppLXtWrTf3OnhYpXNXHMBvXgloef40BP8AEuOmeHFu80YJOmVQCdXsuKHUDwt6kafccAZHgHb98wIA0KRSSvCvds9uyyRCUyR/iVVZSdttW9VgCRxrty0IzgSFZXy0iLpjcvSsmsySBVtKorVEaqF8yANoDgD3ABgAwB819rEYZycPGsbCRvAgpR5V7xR+OONVvndz6TgXF4aDi21bd7mfbO0hfSdiQQSL22xsqXvZbkUsfag62V6NpptX007de7xL7gubv7Njs26X0Y9Pc3L3geuI+wtN2tUXz7v19L9hZY1JyXweHXPEv8QJ9y+I/kMbwV5JFfFTyUZy7ProdExfPKCGjBIYgEiwDW4uro9LofLAxYZ4nNohlf8ACjH5Kcaydk2S0o5qkY82jieOeeuGc6hKELz2/UWPleJKbSkmyrjac6lCUae7t4XV/FXQZNCEAIrnttys1y2uvLCo05XQwdOVOioyVt9NNru22l7b20uSYU1Mq+ZA+ZrGiLMnZNjGdl1yO34mY/Mk4me5zYK0UhjGDYa+sLV8962Bu+fLG+SRX/lU7XT422d777DisCARyONWrOxNGSlFSWzNZlJ+8RW8xR+G3yxFJal3DyvG3I8bORjVbr4K1b8r5X6nDJLTTcy8RSWa8l7u+u19r95Jy0yyKKIN7Kw99EH3fMYNNaMRnFrrIO69efP8icakxA417Cf3m+Oy/wAvzxngR/3+RD4fke8Js0q+01Wd7oAWLJr8iemMoSdmklqaF51N2nU0VIX4Hwm/ftzwbT4GIwlFaS8dfvoLJAQsmoE+E8iACPPn4h6D2T8GlroxZuWWVufru7+KKDJ8Kk+tFwF8TEDf8QRV6XdjeyR5DE2dSgoLf9nOjhZ08VLEStl1fysuy99NbtrkjpIf6tNl4ERdExfWxJ1akjsELVb6dzfMnbe8W4wSjZHExGJqVaicuN/lu7HnBs2+YedJlhkSJgFdFJQkg64/GTbJQBYbW1UCCMZnFf8ApFQrVE3Z27VderGzyfDY5TG7RKSFYaqogjSqgHmtAWK674mjGPxW1KGIrTipUsztdaeLv4krMxFRUqmaMGw4H2qep07muWtfELFjm2NygQ+NGdcuWy0zPbQ6Sqo8gQyoJSrNauBEWItSb3s4Ahdmp8+0/wDWtYQR7Lojom23dkBqTSFsBgtk0KwBY9kJZ2jl79pHHekRNIqK7R6EokRqovXrHIcttqJAvcAGADABgDjv008JRJ4swpAaYEOvUlAoDfIgH3DHOxkEpKXM9h7O4iU6UqT2jt8+By/6klV4qJJPibrz69cQdbK9/sjsfwKORw1s3f4pcd+PHiSAMRltJJWRoMnmu8Wz7a7N6+T/ALH19+MvXU0h7ry8OH49cO4sMnI0dyK1EClIomyR0/u3hFtao1qxjUtCSuuPrvsWEPaicc9D+9aP/iR+mJFXkirPoug9rruf5uTou1w+9D/hb9iP3xusRzRWl0R/tn4r9hxXjsc2XlRNSMyV4htuQp3W+h8sZlVjKLRpS6Pq0qsZOzV+HjxsYJuDv91kb/q0/wCfTivY7Ge26f1+lxP9DzbkR6q/CVb/ACk4ZWYdaC0enemhl8hKOcTj3qR+2GV8jKq03tJeJ5w9LljHIl1H5jCO6FWSVOT7GVpOJCkgwBGGW66jerUDQ51R/LEnWdnCxTWFa1UnfNm2W9rPyHo00gAcgKxo3d3LNOCpwUFslY1HCP7BPe364jnwLeG/t3/YiZrhbO0p1KBJo20n7hsb31s7iiNqxJGqklptfzK1bAzqSqPMrSy8H/V358eas1uidwyAxIq2CQSbrbdia33POrO5xHOWaV0WsNQdKj1bd9/Nt+m9XuyZ3V7qCeew3qq/LcY1tyJs1tJMTmYE1C0DMookludknawNieo6dcbN20NIxzJyu9e7Y8Z/cB0A2Axq3c3jBR2KM5FjFIndAlnLKNSsRfXxAi/57YsqosyafD1scaWCqdROEqe8m1qtL96evnrobnstwBimqZSq6QuncBttzvvpFWOt/ntClmbk1oxiMaqVOFKDWZJXa1tZbL734du2gyHAYojYXU3m5BI9R0GJI0ox287FGvj6tZWb05K5JzHD4pGV5I43ZDasyhmWjYIJG24vbyxItOJSaT1t9AyfDYISTFCkZPPQipdcrob88G1xuFC2yS9fItuFZrRINtjseZ93543hPWxBiaKlBvitTTA4mOQZLtj2HTPcpTD9jNH4BVmUqSWojUtqCV5kgbjewE8M7FGKTMP3yXMuZUaYqP28pm1Skse9Md6V5UC34tgLbsjwM5PL9yXD+NmsAitRutySfeTeALrABgAwAYAou1PZyDNqvewmQrYVlfSy3VkWaPLkcRVKUZ7ovYLHVsK31crX5q6frsOL9s+yEuRkY6WaAsBHIa3sWFNcmFEchdXjnVqLpvsPadHdJU8XBa+/bVeuBmsQHSHspmDGwYb+Y8x1GMpmso3RoXcHddxQq+fIeWDEL5dTzGDcMAOJ7Lf9I/U/+3GeBo/iXz/H3G8YNzysAKViORIwMNJ7mgyfZ3v4Uf6xKhIOynw7M1beeLcKacU22cPE4zq60o5Iv/xA3Ypumbk59Vvb3Xvjbqu1kX8+PGnH18jG8XLQzPF9m+g1qMMdn13Un88V5txlY6lCnTq01O1r8LsgDMH8Kf8AbT/TjTMyfqIcvNgZz+FP+2n+nDOx/Hp8vN/knvxZIoYy4bcuBoRasaSeTDo46Y7fRfQlTpKDnCaWV21T+xxsd0tDo6r1bg3dX3+XG/IjjtLB5S/4F/8AyY6n/wCNr/8A1j4P8lF+1kOFJ/8AL9CH7UxdI5D72UfscTR9jJca3/X9kT9rHwpf9v0b7s9wZJomZ2amIHgdSNtLHeiD4tr/AIT548xWwTo1JQlffS6tdc7PmdOXSzmoThlva742b4XTWxcxcChRTUQkbetZ5+QJqgPWsaqlBcCvUx+Inrmt2LT9+ZTJxSstBPHlcuGkbSY68bHXo0xkJ4jQZiTsAvlZEqpxvb7FCWMryipOTfZd+Rrl8h8hjBu+bF8vU/7+eMmu/YiMc0hNa11HpqF/LGckt7Mwpw2uimz0Mv16J1jmaLuZEch17sFipXwGQb+FrYC/EvOtiasaST6xNJ2sN9j8rIgnLwyQB5NSxsyuqitPhIdiWOnUxNbttdXjM2nYUItXurG74JlDepkI/C3l7h++N6Stq0VcZVTWWMu9F1GgAAHICh8MTNtu7OcKxgBgAwAYAMAGADABgCDxHhyTgpKmuMqQVIUqSdrG2oOo5EV7XptrKKloyajWnRanB2fryPnTtFw36tmZoAdQjcgHqRzF+tY49SOWTifRcJX6+hGrbdEPLQl2Cjr18upPwGNUWJOyuaGgKAFACh7v54NiMbIr+NIWjIUMW6ab2NdaZf12NHElJpS19eTKfSEZSotRTb4W5/KUfro9SZlwdK3zoXve9b79ffiOVr6FqkpKCzb2Xq5IPsD1Y/8AiBX+c/PDgZ/v3L6v9DeMG5X5DNu0kiNpOkKQVBGx1fxGxtz292JZwSimijhq9SdWdOdtLNW7b9rvt2dxYYiLx0Hgg/q8X9xf0x0IfCu5fQ8ni3/nn3v6k7GxAcY44+rMzHzlf/McUavxvvPV4VWow7l9CrzakrsCTYOxrkb88ZoyUZXZB0jSnVo5aau7rjbZ3fFcPMRHGe8LVXW9txpUBfgQT5fPG7nHq8vrfcrUsNV/l9a1ZXbvdbOKSj8nry5Bxo/ZRjyeT8xH/LHtfY1+5WXavuef9q1/mpvsf1KN3r/fwx6XFY9UKkYOO9tb83bTTVrd6rQ8uo3Vx2OMsQoFkmgMX5SUU29kanSOEfSNk8tBHAkMx7tQpKqoVm+84Je6ZrO469OWPnuOw1XE4idVy0b07uB2KGMhSpqNjZdl+PRcQgd1jYIGMbK9b+EE8r2OqqxU/wBOaesvIxU6Utpk8/0Sj2ayZVVOVi0qSVGhaGqtRAra6F+7EiwK4yZVfSF1ZQiZ/Ndp8wrFdKIwJBoHpseZx3aXQWEspe879v4RvLpCs+XgZntdnc3mYiFnYAAlo1GnX6Wu52vwnY4zV6LpUffpR28fMhlialTSbOZq5UgqSCCCCNiCOo9cU6rajoaos8l2lzcbiVczLrHVnLA+hDEgj0OI4U4VKazRWpupyjK6ep9GfR532bysOZzEaxltwo3Dgcnr7oPkb/PHHrUIwqWi9C//ADZOnZrXmbnGCkGADABgAwAYAMAGADABgAwBU8Q7M5SZi0uWiZjzbSAx97Dc4jlShLVot0sfiaSywm0uV9DP8U+jjLaS2VQRSg2CzSMvqKLbXy5H3YhnhY29zRnSwvTtZTX8huUeyyf0/Hec84nwuXLvomjKHp1U+oYbHHPnCUHaSPYYfFUsRHPSldea71wImNCwGAHJPZQehPzYj9sZexpH4n64DeMG43DAq3pVVvc0AL99Yy5N7kcKUKd8kUr8kLOMEh0fhyaYo18kUfJRjopWSR5CtLNVlLm39STjJGVPFezuXzF60AYm9aAK98rJrf441lCMt0WKOKq0vhenJ7eH4Mxn/o/N/Yy+Gxs/tAfeNjY+6v8A9xPDrgzo0+ltPfjr2eRHi+j+Yk6pYwOhFm/y2xr/AB+bN5dLQ4RfkUPbHspPBGGrXGhZi68gDoAsE2Dfvx7H2TnCjKpTlJXla3ba9zzPtDX/AJHVzinonfy4mKOPaTpQm05K9vW2x5q5JhcpG7r7Q0qD1XVdsPI0tX/Fjn9K1HGkorizaC1KrHAJTs/0K/8Aycv/AK5/+3HiCe5DV3Nq3FYR3n2qnuiBJW5UnkCBZv054jzIjysxHaB0eXvYmDpKoZWHI81PxtTeO/0fUU6C7NCRdpRf0jHpdtVCM01gjfbYAjfmOXPE38qnllK+kXZ95tlZV9oOELOnfRj7TSDQHtjbp+ID58sUsVh4yh1sdnrb7m0XbQY+jzsPLxOcAWkCEd7LtsOelb5uenlzOOVXrqlHtJErn0VNnDlAmXgg1RRRQqCWPhBZk32OwSM0erUNrvHGlJyd2SHsHapX1aYiQpa21ALSiIhrNEA98t2NqY8hvgC4+0gJAEZN72CKAuIE397eUVXMA4AuoJdSg7b3yII2NcxtgBzABgAwAYAMAGADABgAwAYAj57IxzIUlRXU9CPzHkfUY1lFSVmS0a9SjPPTbT7DnvaD6PHXxZU61/5bEBh/dY7Ee+j6nFGrhGtYHqsD7Qwl7uJVnzW3zXD5eCMxP2dzSe1lpdvJC3+W8VnRqLgzsw6Rwk9qkfG31sEHCZpplgVafQKDeHkoY8x5kj34KnKUsq3E8XRo0XWk/dvw142RM/8AgzOA00OkUfEWBXbz0En8sSLDVL2aK76aweW8Z37LO/nZeY03Zecf8s+5jv8ANRjH8eXNevkbrpWg91JfJfZsYfs9mP8Al/8Akv8AqxjqJ8vNEi6Sw3+7yf4N1GtADyAGLjPNN3dxWADABgAwBSdtr+oZmuYiJ5A8t+R92LeAm4YiMlv+irjFejL1xPn76+/8P+BP9OPUPHV1vNnByokjPGSORWKigrDSiJdNp0nSoJ9q/wDpxBLETqO0pN25sWsVhH6YgqQk5O3FWNkdp+hSIjJSk8mmNb+SIDiOEWr6WIK25pH4RmBJmXjzEaGcLpPckmMqNIbeSmOm+g3o8hRxld277mmZaaFRxzhggysCGiyMw1KCAbtjepmJYncknc6j1rHV6KupON+Bsndsxz8JVtepmOttXPTR06bBWjy2o3i9LBRlmzNu7vys7W4W4czfMTMvEERVBNKAASd9vXFmnTUIKC4aGrZ3PsrwhMrlo40RUJAZ6AFuwtiaHnt7gBjwuJmp1ZOO19O7gWoqyMF9K30j5nhuajhgjhZXhDkyKxay7rXhcbUoxJh8PGpFtmG7GXzH0yZ3u4iYMqe8jYsCj1/aSJX9pypR+eO7gOhaGIpuUnLe2luzsI5VGmaPKfSLmBFFUWXUGNTQRgoscgNewxldCYdtq8tG1w/BjrGbPI9oJHijcqgLIrGgasqCa35b45NXBQhOUU3o2vM1lWkmPycbkB5L8j/PHHqTcZNLgztUcJCdOMm3qjLZrt/mFneMRxUshQGmug2n8XPFR4ualay3O7T9n8PKiqjlK7inw5X5FWPpPzf1nue7g097ovS91r0/j51h/KnmtpuP9Bw3U9ZeV8t91yvyGuBfSnm5s1DC0UAWSVEJCvdMwBq3574kjiJOSRVr9D0adKU03dK/D8HYsXDzZ5gAwAYAMAGADABgAwAYADgDPcX4bot19nqPL3emIqkOKOnhcTmtCW5V4hL4YAMAYjjXC53mzJiy8iBo9IYSKBN40d7PeWpKqUUV95rIusSxktLlOcJNysv364F/2Wy0kcGmRSn2krIhIJRGkYxoSCRspGwJrljSbTehPRTUdS4xqSiJ4g6srC1YEEeYIojG0ZOLUlwNZRUk4vifNPHMkIcxNErahHI6AnmdLEb+u2PRNOcYtdjPOSWWTQiCBWUXIiG29oPdELXsqRXP88ZjBxlfv83cweS5agWDqwBANBut17SjyOJ7mp1j6EJ7gzEY3KyB69CtX/4Yhqb3IqqNLN2lk1sq5YsUJBpi3L+6prHFqdJzjJxVPZ23/R6ih7NUZ041JV9JK60tp85fYpuJ8eadNDooAawVuwRYrc11Ixtg+npUa2acNNmlv5lur7KU1D/FUebttbyRVKF6k/4R/qx1pe1VJbUpeK/ZVXsrXe9SPmegijtZra+XPnsdvzxTxHtRUnBqlHK76PR3XG6t9C3h/ZeMJp1Z5o8Urp34Wd3fyO68Gz4ngjlH31BI8j94fA2PhihGSklJcTzuKoOhWlSfB2/HiQuN9lMnmnEmZy8crKukM17KCWrnysk/HEsakoqyZBYp8v2T4VIBpykbqFJSlatNkkDfc6ixr+LFmlj8TSWWE2kauCZMyfZ7IMAq5dfCuw0sKXahz3qx8xjK6RxS/uxkiT8ll8vopVGlFB5MAFq1G/ktD4YgeIqtttmOrjyHVgh7syFbABJNG9rB257V+WIHFN3ZZjXqRVk9Cufg+S8TtArMHpm0G9V7tXleI+op3vYsrpPFqOVVHbb5DDcB4cKkMMYcyBQxU2XNEEC9+er3YdTTvexj/U8Vly53bY84fwHhglTu8vGsoIdNmBsbgi/LY4yqUFwNJY7ESTi5uzNXiQqBgAwAYAMAGADABgAwAYAMAN5mLUjL5gj5jA2hLLJS5GSzGXZG0sKP6+7zxVcWjuQqRmrxZYjgT0DqW+oN7Yk6rtKn86N9itmiKkqwojEbTTsXITU45kIxg3DABgByCBnNKpPuxtGLkR1KkYK8mcV419FXFFLS/V1fWxYrG6sy2bqtr59Lx344qm9LnnbMpe0PYXOZOFZpojoOzEB/AaUhX1KPx1YsWCL2xJCtGTshYe+jrL/1kPJEjQAqJHmvuI7bWGkoGwREwANDVVmgQVV+7uEfUXD8tl9IeBItDqtNGF0steHdditHbpvjkNyTs7m9kS0QAUAAPTbGjdzJUcY7L5bMsGlj8Q5lTpLejEbkYjnShP4kX8L0licNFxpy05PXwuSM/wAEhlg7hkAjqlCgAp5FfIjGZQi45WtCKjjK1Kt1yl73G/Hv7zkXavgRyLhXcMhUsGqthzsWaI/fHMrUHTklvc9z0f0lDF0pVLZcu/5+pa/RZ2tW+5NmORvAdiVY9KBNA/AgjcbmrNCTpy6uRyOlcPDGUf5dH+u+2q8d1yevDhr1HM5xEIDEjVdbE7CgSaGwGobnbfF08mRjNldxqh8QKkak3BJsc+V3+eAFRZnLJ7LwrsBsy8gLA58qF/DAD+VEZBaMKQdiVAo6fDW3MDlgBGamihj8VKns0Fsb2aoD34AZMmWbYtFu2uiVvUBZaueoA38cAAzeWFrqj2ayNqBFGz5dDfpgBUUmWtQrQ6h7IBW99xXvu/jgCfgCPnc6kQDSMFBJFnlspb9FOAIknaDLhWbvVOkEkDdtlZiK6mkb/CfI4AcPGYLrvkvyJ39sR179ZC1zsgYATNxuFY1lZ6RlLKSCLAGo7He66c8AONxaEc5VHP8AKrPu3AvlZA64A8k4vAG0mZAfK/4tPzsEV6HACeIcZihIDk70LAsbq7179MbGufLqQCBMhmDaqsFWKkHnY/Yggj0IwA5gCLns8sWjVfjcItUNyCdyxA6fsMAMZfjMbxPKmplQ02wB5Br3NeywPpuDRBGACDikMr6AfECaDCuXUXyN9Oe11W+BlNrYscDBUdoMtahwPZ2Pu8/h++I6kbou4Kplk4vj9ShxAdUMDBY5LhDvRbwr+fy/niWNLmU6uMjHSOr8jQQQKg0qKH+98TJWOZOcpu8hzA1Gc5lI5UMcqLIjc1dQyn3g7Yym07oCcrkIoxpjiRAFCUqgDSt6V2HsizQ9T54y5N7sD0UYUBVAVRsABQHoAOWNW7gVgAwAYA579LPDgyJIxYijHQG3iNkk9LHLfmPlUxaslPij0vs/UUnOg0rSV3zta2nj4HNeF5buDcbtr1KwY1YKgBeQA20jp78Up1pSae1j0tDBU6UJQ1kpb34q1uFuB2/gWbjz0EcrLbLasLIAbbUpAO6mgaPSsdSnUU4qSPBdIYR4Wu6b24dq4euZMj4Hl1XSIhR2qz535+YHyxIUhX9Dw0RoO934m3vmefM1ueZ64AlZbLrGoVBSjkLJ/XABmMskgAdQwBujy5EcvcTgCD/QMFk6CLDWNTUdVEk77nax6knnvgBf9Cw/gvat2Y/Kzt57dcALh4VErFwniNWSzE7EEcz5gHAE3AFbx/PRQxh5Ra6wBuBWoEM25GyoWYjnQNAmhgCukhy6xk9w2h2kR/E+hQC8bk0SE1bm9hvZIO+AGo8zlF8SxyXQYbv4qeOQNu1M+qRG1Nub3PPAEtZoCkiNG6rFGxpiT4GQM4Hi6BgtdNgMAM1CjEmAgoS194SLUI7itXsrepVrTafdJFgWUXA4F06Y60BQAGYDwNrWxdEht7NnADuZ4ZHI2p11eh9m9Lpqrz0yEfLywA/l8uEuiTZskmz0A+QAHw3s74AdwBV9oc1FHGGmsrqFKG0gnnR8QDKBZKtYNciaGAKwfV+4eoZNIeMaRJJbazFoPha6A0DSLIClQDdEB+HiEEkkZaNlZtBRmLUbFoCQabc7cxdG7GwGgwB4wvY8sAZPiEGiRlAodPdivUVmdvD1M9NN7jvCMuHko7irI8/T/fS8SUNG5ciHHStBLmzUYkOUGADABgAwAYAMAGADAEbiOSSaJ4pBauKP7EeoO/wxiUVJWZLQrTo1FUhujjnaPs7JlHKkM8fhqXSQpscuoBsHa8cqtQdN9nM9/wBH9JU8XC6spa+7fX96Gx+ie+6n2Nd4tHpenf41XzGLWD+B95wPaW3XU+eX7/8Apu8XDzQYAMAGADABgAwAYARJErc1Bq+YvmKP5GvjgBtsnGQoMaEKbXwjY87G2x9cAejKR7fZpty8I29nlt/Cv+EeWABMpGBQjUCtNBQBVAadulACvTADY4dFv9mLNBm+82mq1N7TeyOZN1vgCVgAwAYAMAeOgIogEHmDuMAMNkIjYMSG7vwjfUQWvbeyoJ86HlgBZyyGrRdqrwjar015VZr3nADuADAEXO8PSTdrB5WOeMOKe5NSrzp/CQ8nwlo5FYOCBd7UfLzwgst+0lr4lVYWas7ltjJUDABgAwAYAMAGADABgAwBB4xlVmiaFwxEgKnSNx1uzsCCNr64xKKkmmT4arKjUVWNrx119ekM8A4LHlUKxrWo2bJY+XM88YjCMFljsb4vGVMVPPUd3sWmNiqGADABgAwAYAMAGADABgAwAYAMAGADABgAwAYAMAGADABgAwAYAMAGADABgAwAYAMAGADABgAwAYAMAGADABgAwAYAMAG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CEAAkGBxQTEhUUExIWFRUXGBoaGBgYGBwaFxwhHRoaGBoYHhsZHCkgHBolHxgfITEhJSkrLjAuGCAzODMsNygtLisBCgoKDg0OGxAQGywmICQsMjA0LywyLDQsNCw0LC0sLDcsLCwsLCwsLCwtLywsLzQsLCwsLCwsLCwsLCwsLywvLP/AABEIALMBGQMBEQACEQEDEQH/xAAcAAABBQEBAQAAAAAAAAAAAAAAAgMEBQYHAQj/xABHEAACAgAEAwUECAIIBQIHAAABAgMRAAQSIQUxQQYTIlFhMnGBkQcUI0JSobHBYtEVJDNykrLS8ENTgpOic8IWNFSz0+Hx/8QAGwEBAAIDAQEAAAAAAAAAAAAAAAMEAQIFBgf/xAA3EQACAQIEAgcIAgEFAQEAAAAAAQIDEQQSITFBUQUTYXGRofAGIjKBscHR4RRCIxVSkqLxUxb/2gAMAwEAAhEDEQA/AOvLxQnONltGwgWXXf4ndNNV/Dd31wBDj7UxL35nKwrFmfq6sSTrPdpIOmxOogDfkOprAC27SwtEJIXRh30cLCTXGVZ3VdJUoWD+MEAgA2NwDeAGuF9rYJXzCHVH9Xd1ZnV1TTGqlnLsgVR4jsTyF8sAS8n2iy0gkKygd2ut+8Vo6Tf7T7QLcfhPjHh2O+AInDO1EeYzQhhOpO5aQsUdGsOirQcC0IYmxttzwAvjvG3inhy0KRtLMsjgyyGOMLHoDbhWLOS4pQOVmxW4DHEO0r5WONs3AFaSdYQImeVaYX3gIiDefhIvbYnAEvOdqcrFp7yRlDIHsxS6VU8mc6KjG336qt8ANr2ni+uvlCG1KkTBgjspMhfawmlQAgOomjqrocAScr2iy0kndpKCx1afCwRtPtBHI0SFaNhSao+WAPeG8fy87aYnLHSWB0OEZQQCyOyhZF3G6kjfAFngClj44xz31Q5d0HcvKJWZKfS8aUqqSa+05tpO3I88AVWb7Xyqs2YXLocnBK0UjmUibwPolkWPRp0o17FgSFJHQECZ2l43mcqks/1eJ8tCoZj3xEzCgWKp3ekEWaBbxV0vADXGe08kc8sMUcRMMAnYzSmLWp17RgI11oOpjsCVHXYDQcPzXexRyaWXWivpYUy6gG0sOjC6IwBl+D9rppFyck2WjSLO0I2jmZ3VmjaVVdGiXYqh3BNHpW+ALXLdrslIrMmZRlRQzMLoWwQC6rWWIXR7VkCtxgBxO02VMbyd7SowRgyOsgZq0oYmUSamsUNNmxV4A8HH427nuyKkmMREgkjcERvJpCNHeulum0irN8gQIme7WwiWOGJxI7TrC3hfSOYcBwNBda3WyRvYwBPbtDlxL3Pe+PVo9ltGv/l95WjvP4NWr0wA0e1WU7zuu/GvvO6PhbSr3p0M2nSrE7AEi7FXgCFH2wjY5xFUq+WMg8ayLG2iJZCzOIyEFsRW5pbAIIwBOz3aXLwBe+coSgckJIyKD94uqUq7Hdq5YAVl+LFs7JlwFKLl4pgwO5MjypXlVRg/HAEbjfHJIsxHBEkBLxPIWmmMQGlkWhUbWfHfTlgBWX4zL32WidYbmWdmMUhkUd2U06WKrdh97GxGAJOR7Q5aaTu45dTEEr4WCuF9oxuwCyAXuUJrAFdxDtvlUhnkjfvTDE8gCq4V9HMJJo0sLoFlsC7O2AJmT4+krQCOtMuu9YkR7VValVoxqHi3JI9L6ALyHaTKzSd1HMGfxVswDadm0MRpkrrpJrACMl2qykrpHHOGZ7CeFtLEWSgcrp1iiSl6tjtgC5wBn+JZSePOLmoYhMrQ9zImsI4p9aMurwsPEwIJHSrwBAyvAJ/s5HVBI2fOalVWsIvdNEqhiBqYKEvYbk1gBHEezk7yZplC1LnclMni+5CMv3l+R+yah12wAZ7gOYkj4hltChMy7SRza/CCUjARlFOPEhBI6G7vbAEPM9l5J45h9VaKZss0avPnZcytl0fugrs32TFBqbwtQHh3wBd5CHMyZ1cxLAIUXLtGB3gdizSRsdlFBaXY3v1AwA92myhl0I2RizkO5ZXZQynoVWRdJ2vfUCPXAFFl+zeYjy/hQDTnUzEeW70sEjXSDEsj7AmmfT7ILaQa3wAdpuD5vM9+DE7LLAFhUZtoo4mKMHWRYyO8NkGzrB5eEWSBZw8NnjzRcR6o5ctBCzBwGjaNpSWo+0Kl2re15dcAVXZzsxJCMtHLlmc5cECVs7K0O0bRq6QMxAZgaKaQFDmia3AkcFyc2TOsiTL5OGCQyRSTiZFK6SndMQXVFUOPEQK0gL5Aajg+ZeWCKSWPundFZo71aCRem6FkXR2wBTzZac8SjnEB7pYJIS2tL8ckTh9N3pAjO3PltgCr7RdkhmZJETLmJJXUzTfWHEbDwlyMujaWlIGnU6itms0BgCXx3KZqXNDVlxLlYijRRrKqCRwA2uUMNwjeynKxqNnSFAjcf7PyTSzPLlEzSywxrEGkCnLuobUASLUFiG7yO225bLgDV8Iy7xwQxyyd5IkaK8n42CgM+/mQT8cAZ/sV2QjysGWMiE5mOJVJaWSVUbTT92HYrGDuPABttywBGk7MTHheXy9DvoGikKCRowxjfUU72PxISLphyNHACR2etJSclLqdoTbZ6R5z3Zcq6uzkIULbAMNWo3XIgPZXg2bJyxlYsIs40qiR1aVIvq8sYVmQAO2t76miLJq8AM5HhGbSPK5Ywpoy+YDtN3o8aKzEMEq9Z1WwNb3ROAGMn2WeN+7fLvOv1ozLJ9dlSKmnM4ZoA2nvEJ5BSGKgkizQFhmeATNlZogF1PnlnG+2gZuOe789CnbzwAnMcJzA/pKJYgyZvW8cmsAAtlo4dDKdwdUfMWKPwwBE49wLNy94ml5UbLqkIXNPBHG2hlk7xY6MlkggnUNqpdyQLXs/wWWLMCRwNP1HLQbGzrjaUuPd4xvgBHaHhbvm4phlI8yiwSRlXZBpZnjYEBwRyQ4AG4M8j5ciBcsixZpGRCvhMugKRpABvSTgCq4H2WdRBHLl3DQoyCb67NJEv2TQiSKF3IBYGtJChQxomtwJkfDc2/D2yDwRx/1R4BKJAYy3d90hVAuoKeZutPLxYAlLkJ5nyrSRdz3SzI41qxGqJUDArz3v5dMAQ+FcGzP9QhliSNMibMiuCJNMLwIEUC1DB9TaqqqGq7wA5D2fmGX4alLqy2YEkni5KI51NeZuQfngDX4AMAGAMVkPpFgMksM5EEqSOilrMZpiFth7J23vbyOK0cTG7T0Z26vQlZQjUp+9FpPTfbXTj2GY4v8ASTmcvmWVTHNGVjYArQGqNGIRlIJWzYLAnfEEsVKMuZ06HQdCtRTd4y1Xg2tU+PdoW3C/pby7UJ4ZIj5rTr7+jfkcSRxkXuipX9nK0dack+/R/dGr4d2uyU9d3mo7PIMdDfJ6OJ41oS2Zyq3RuKpfFB/LVeRdA3yxKUdj3ABgAwAYACMAGADABgAwAYAMAGADABgAwAYAMAGADABgAwAYAMAGADABgAwAYAMAGADAHzT2oZTnMwUNqZnINhgbYnYjYj1xxals7tzPpeCUlh4KW+VfQqM1MQpax4R1vkOmEFmlY2xFTqaTqK2muv64nsLEqCRRI3Hl6YxJJOyN6MpSpqU1ZtarkS+HrbgkWFBcjodILUb6Gq+OEdxVfu9+njoafsnmXjh1JI6kufZYjovkf93iSEmloypiaVOpO04p6cUjVZbtZmk/4mseTqD+Yo/niZV5ric2p0ThZ/1t3P0izy/b2Qe3Cjf3WK/qDiRYp8UU59A038E2u9X/AAWUHbuE+1HIvu0sP1B/LEixUeKKk+gqy+GSfivsT4e12Ub/AIun+8rD9qxusRTfEqz6Ixcf637miZFxzLNyzEXxcD9TjdVYPiivLA4mO9OXgyXFmEbdXVvcQf0xsmnsQSpzj8SaHcZNAwAYADgBuCZXUOjBlYWCDYIPIg4wmmro2nCUJOMlZrgOYyahgAwAYAMAGADABgAwBnu2PacZBI3MRkV2YNTUUVY3lZ6o6gAm4G9Wd6ogR+EdsBNOIjAyApM5fVqH2Xc7ABbYnvt/LSOd7AWHZXjwzkTSCMx6ZHTS16vCdibApiCCV3omrNYA51x/6U51lkSBIwqSsFcgtqUeECvUgmx0IG1WefPFyu0j1+F9n6LpxlUbu1tyfrQ6lwfPieCKZeUiK1eViyPgdvhi9CWaKZ5bEUXRqypvg7EzGxCGADABgAwBW9pOKDLZWaYkeBCVvqx2QfFiBjSpPJFss4PDvEV401xflx8j51knaYHvHBewQW2JBvV4vfRo/DHHu5bn0VQjStlWnZ+CM+SY/d1j08Q293Lz3wV1sZlkmrT8z36q/PQ3yOMWZvnjzHMudKSHqQE+bBv0Qj44ytmay1lHx9eJZ9ms7RMR5EllPrQBHyH5euMxfAjrQ/saHG5AGAGJ84iMiMwDSEhB1NCzy/XGVFtXRHOrCEoxk9XsP4wSBgCHxMAhQQCLY/5RjSZPh7ptrs+5HizDrsrsvuYj9DjVNrYmlThL4op96R5luNu193mpDXPTK23yb0xu3UjvfzK9OOEq3yKDt2Rf2JmX4vmAy/1marH/ABX8/VsFUnfd+JmeDw7i/wDHH/ivwJbjGY/+pn/7r/6sOsnzfiFgsN/84/8AFfgueDdt8xl4hEFjdFUhNQII8rIO4HlQ94xLTxM4RylDF9B4fEVHVbabd3a340fqxpeDfSLG9LmE7o1u62yfL2h+eLFPGJ6S0OPi/Z2pC8qDzLk9H+H5F1wntdl8w+iPvC3/AKbUN6FkAgXz3xLDEQm7I52K6IxGGhnqZbd68lx+Rc5XMawToZRdDUNJPrpO4HTcA7cqq5kznSjbiPYyahgAwAYAMAGAMb2j4hnllzCQw6ljgknik7kuGPd6Vyw33kMgYmt9JUVveAJefzWaikySx5fvFd6zEqoo0hhy06wVG1lqIpK5kYAtstMI1lV2rurJY/gILK56mgCpJ5lGxhuyNoRcpJJXufLvEM4VkrmDuWrnbAbCx5+vuxyoU1JNn0DFYyVCpCCVla746XUbLVc99e46v9GXbhYlTKT7LdRNRJt39k+Q8XPE2GrpLLI5fTPRMqknXpb8V3I65joHkQwAYAMAGAOV/TTxsVHlFO/9pJ+YRf1Nf3cUcZU2geq9nML8Vd9y+/rvOU4oHqgvGTF0eg1yxgySzOzRnWxYWNNmzY/aj+YxtfTUiypS9084UqmVNZAW7smhsLG/vGMR3M1b5XY2YN7g2D1xKVAwBX5vhCvKkupgyMp2Ox0hgBXT2zjdTaVirUwsZ1FUu7pryv8AksMaFoMAQ+JNuo8gT8yf5Y0mWMOt32/Yh40LBA4ZkWj1Wwo1Srq0irsjUTV3yHliWpNSsUcHhp0XK70dtFey5vVvcnYiLx7mXC2WIA5kk7Vzs4za7siPNGMLydkiOc7HajvFtwCu43vlXneM5Ja6bGjxNFOKzK8ttd+Vu8uuBcHOYetYRFrWx3IHkordvy/fanTzsixuMWGhe15PZfnkjpWd7R5Ph2VDEFUB0qiLbsf0sgXbEY6alCEdDw1ShiMRWbm7t8Xt67jnY+lhXzfeywyGFSBFEH0hfxSvX9pJ5KdgLrfcx9drdlz/AE1qnli1fi/t2I2fFvpV4fCgZJGnJPsxqQRtdnXQA/P88SutFFKn0dWk7NW7xvs59KeVzLxxMrRyyOyhTRVQLKlnNC2qqF7mvXCNZMzW6OqU02tUkbnLzq6q6MGVgCrKQVIPIgjYjEpQaadmOYGAwAYATJIFFsQB5nGG7GYxcnZIznavtHDBD3p1sUZSuhbo8t9RA0kEqfRjiOdaMVcv4bo2tXnkVl3/AKuYjiXbc59ZYo4jCChUtqtmDArpNAACzdXvv64qTxDqKy0PQYboeOEkqk3mf0tqczWAswUKWa6UVbWdgAOd3imr7I9DNQtmlbTW74Hbuxn0exZZhNL9pICdGrkvi2bT+KgOpq/djpUcMo6vc8X0j0zUrrq4aR49vZ3G6xaOEGADABgBrNTaEZzyVS3yF4w3ZXNoRzSUebPmPiWeeeV5ZDbuxYn9h6DkB5DHFlJyd2fTqNKNKCpw2RGxqSETKZcq7GgAb8iSSSeYF16HE1SalFI52Ew0qVacrJJ9zbbd90k7djuS8QnRJOeO4AsAKu3lYBIxsyOntcis4FWQL5euMJNm0pxi0m99u01HCeKp3aq7BWG3XkAKPL4fDG6ZXqQad0iTmeLxIAd3BJFr0oKTseftDrjN0RqE27LzExccgP3mX+8n+gthdGXTqLh4P82JUediYWJo/i2k/JwMZ05mjzJ2cX4fi48rA7hkPudT+hwsYzrZ/RlFx/iDLKFAHhRbBHnb+/k2NZvUnw8W4t33f6+xXji7fgQ/4v2bGl+wnyv/AHPy/ApeL+can4kfvhdBqXB+Qo8YH/LH+I4zdC0+fkTM2O8jOmvEgAvxDlR8uv6YynaSZHOEqlKUNLu+5AHD30wqWQrGFsUfEV2U8+nOvPG/WRvJ8yqsJVy0oNq0LcHq1tx4b950rstlkWBXW9T+0T6EigPLbE1FJRuc3pKpKVZxey2LZ3WwpItroEjetzQPPbExz7mfznZ/I5tX0LEW3BeIqCG9Sm1+hxhxNoVX/Vlp2J+j/JwZdJc1CjzhCZTKdUa34iNLeDwggE+YO+JoU4pXZz8VjKsp5YOy4W3/ADqZftv9I00WcX6kwWNY02KRsrhgsgPLUAQwFX7qs4jnValoWsNgYypf5N79vcdG+j7tP/SGV71lVHVyjqt0CKI5jqCDzPv6CenPMrnMxeH6iplWxpsblUMAGAM7x3MEvoqgv531xBUetjrYOmlDNxZnO0GSM2WljX2mXbluQQwG+25FYgmrxaOnhqip1YyfAwXZlSIms/fIrypV/n+WKkdjv1XefyX3Oi/RnwNE7+copLyDQSotdiW0noLarHOsXsLBWcjzHTuJk5Rop6JapPwv4G9xbPPBgAwAYAMAVfajiS5fKTSsa0o2nzLEUoHqSRjSpLLFstYKg69eEFxflxPnBs0T7QVvUij8xRPxxxrn0dQS2D7M/iX5MPnsR8jhoPeXaPtwqSgRpYEA7HfcWNjRujjNjCqLkxhcqwZVdWWyOYI289/TGLGc6s2huV7Ymqsk178DZKysQ5srqdX1eyRtQ9eXvvEkalouNtylWwbqV4Vs3wtaaba7cr31/wDCTiIvD82yIPQn5mv0UYy9jSPxNjGMG4iOVWvSwNc6N1jZxa3RHTrU6l1CSdt7NMXjUkJGda2H9yP8kUY2kR01ZfN/VkfGpIRMgW8V6jyokML57U3l5jE1VLS32+xzuj5VHmU7vbVqS56Wly01WjJeITol/kR9lH6g/wCdh+2Ms1i9X3/ZD+MG5o+z/HggWKQAKLp75Wbojy35/wD9xYpVbe6zkY7AObdWnvy/H4LHifDXfN5eeNIiIwwZ2YhyHBWhSGwL1DxCyenPFtPQ89ODc1JLbx+gns1wyWGWeWRY0MpjpUYvWgH7xRPDvstbb7m8Zb5GtOm03m4+uw0nbqcxcHnYEWYgLuv7RgpN+fi+eJJaUynRWfFrv+h824pno7nTOxXbWHIjKZaDS6zOGzcjgrpZyE0rvVIKJNEGulnE8J5bJHKxGGdfNOXDa3rid0xaOEJkagSBZA5efpgzMVdpMo2483RFHlZJ/liHrWdJYCPFsxHb/L5vMxEQMCaJYayjk7aApqtI3JBIul35g6J63ZNOk1DLTGeDZOdc5K7RsI21szOVNMStLEVcnu6BPjVTy8yMG9DaEWpvl62LnKcFgjJ0xqLYsbs7nnsbxdjDB0+1+P6KlTFdKVtLtL5LT6l9kGatCllF8003dUB4xVYs1oRaT2/ByISld317e3tLZctIFJE7uSpoER1dbbog69cUmTmDHB+NrFoGZV5Gigpy+gIyCVnB2YsWbulYgeIFtxzwBoO0kGedry+tA2UlUgSIFSVjGY2G9llCut8vEtEbsALXstBOmVjXMsWmGvUSdRouxWzZ+6RtbVy1NWogWuAOd/TVki2VilDECOSivQ6xsfeNPyY4qYyN4pnofZyqo15Qtut+78/ZHGcc09mO5aHW6qPvED5msZSuzWcssWzRytZJ6E7e7pg3dmYRyxSBJCORI/T5YXsJRjLdDbRofajQ9eWk/NKOFzXq1wbXrtuWfCeycOYjZ7eIhq2IZeQPJhfX8RxNTpqauc7F4yeHmoqz0vrv5fgazX0fSj+zmRv7wKn8rxl0HwZrDpaD+KLXn+DMcUjKSGMmzHSHyBUUwHpqvEMtHY6NFqUMy46/jyImNSUjwQkMzGt6FC+l+fLnyxJOScUkU8PQnCrOpO2tlpfhfntvtsSMRlwnZgxa2BD0DVhhvWwNFfTzxu7XIY9ZlurevmNSCL7pkHvUH/3YxobLrONjzu4/xt8UH7McY0M3ny8/0evlhsVkUg+fha/Ig8vfdevTGbGFN7NevXzJp4nJEqIFjoKPaRH5knZiDYN3z610xnNYjVNSbd3vwbXkIbjkp6R/CJP9OMZuxGyor/dLxY2eLy+af9tP9OGY26tc34v8nTezXFkly8ZMiawoDjZSCNuXTli5CacUebxWHnCrJJO3riWEmeiHOVB72A/fGzlHmRRoVXtF+DNZm4YszlGV6MUsO9ctLLdj9QcWtJRPPvPRrNcU/ufJTxnVYA9kjnv+mKikstu09FOlJ1c6S+Frf9Fz2K7Ptm81FlgdIdtyN9KAWxuudA1fUgY2+OSsR3eGoycvkvJcj6pLLGlswCqN2Y0NhzJPLFu6S1PORjKcrRV2+CMF2j+kqCOQxIHZdNmRQN7ogLZG1E2fSsVKmKjsj0OD6CquOepZO+35Mdm/pHAOmOIBjy1vv/hH88Q9a2rpaHTXR9OM1CpUWZ8NL+f4KebtzmZb0SIo5HuwP1NkfPEcqlRb6Fuhg8JK+R5rdt/oans/2pJhQ5iybYBwAbArcgcjvW34fnvGtZe8Vq3RrlN9T4fg3OUyXeL4b1Hka8C9bbq3uFe8c8W4xuefr1nTfBfX5fssQihlWTVC/JWRj3bHeqvw6t/ZcXzrUBeLLbZxyRMJ40Yh1kpWItKksKa9k6WN9Aq4wDMdm+N595svHmYimrvu9AgcAaY4mj+0soNRZzseQCmmDDAFv2T4hmJe/GYXdJCFYRvGhU2QB3iqxIFBjVXdE9ANBgAwBhvpg4c8uSDpyhcOw8xRW/hq+V4q4uLcLrgdzoCvGnicsv7Ky+pw7HMPcFhwRPtC34VJ+dIPzYH4YyjSetlzf7+xbYwSERc8O97rSwNEg+GiBXkbHPqB1xvk93MVliU63U2d7Xvpa2nJ3W/FK5LxoWTedm4dOWj/AIrb5kkflWL1JWgjzHSE82Il2aeH7LPEhTMJxPsLI7vIsyEu7NTAgbm+Yvz8sVpUG3e52aPSkIxUXF6L1yMlm+H927RmWMsrFTWurBo7lAOeIHGztc6cK2eKkouzV+H5EHItdAofdIh/fDKbKrG19fBnqcPfUAUarAJAsD4jbDK7mHVja6Y1nPbY1VsT+eMPc2h8KGcYNyLNm9MgTTsa3vzv0rp1O/TE0aV4OVzn1sa6eIjRy6O2t+d+y3Di1fhclYhOgSHOqNT1U6fgbZfz1YzwNFpJ9vr8EHOISjACyRtRr88bU3aSbIcZTdShKEVdtc7ed0RmgYtGdFFas2OnTbf5bb4lU0lJX3KUsPUnUpSyWcbXd47ctHfw0fE0nCIGHjJpSCK/F0HwB3v0xDwOk9ZacPXmWGNSUtM/2ynjyQygVSjqy6zerSSQUFEVsQL8tsWViJRhlONU6JoVcVKs276Oy58/XEx/D0TvFXukIY6aonnsPaJo2eYrEaqSLcsHSS/ZfZHiP1MmWJ1gYjSWCryPTcEEbX8MITqX916mMRhcIqf+aKy9t/re5P4r2smzIVJZwysAyoukK1b6qG7efljNSpUmnm2RphMJgsPJOklmktHe7a7OzuM/x6Gu6b8Sn8nb9iMRvZFyD9+S7V9EUOYhLMpsAA31v5cj+2N4TUU+0gxFCdWpBppKLvx+mz7L7HvCuHOLABc0opQTyv5DflyGNqs8+yIcDhXhU88lrZeF+e177LRcNzUZFXSMCQURug+8ATZJ9L5Xvd9MRPRalyFpTeXbj39h3rgMxbLQljbd2ofezqCjUD/FfPHYp3yq/I+c4vL188m2Z27rk2WMMCrAMp2IIsH0IPPG5XKLjjTZeMGFmKGRFb7NpniUt4mUL4mHTfVp1XyWsAI4Zmcye/MsloqKYz9WZGOqMOW0FixIO2irvbngCx7PSTNl42zIAlYFmAXTpBJKqRZpgpANGrBwBY4AMAQuNZVJYJY5AWRkYEA0Tt0PnjWaTi0ybD1JU6sZR3TPmLHEPpxIyWZMbhgLHIjzB5j/AH6HGU7Gs45kX7AbFTakWp8x/PoR5g4NWEJZl2/f15EQZId53hLEgEAE7C6utvTrjbO8uUiWGj1vWttvW3JX3t4EnGhYOmwx6VVfwgD5CsdFKyseOnLNJy5u5SN2gP19cqFAUq9sQ2osoRqXpppufnY2rfa2lyu6nvqJfDGCU4jn5+8lkf8AE7N8yT++OdJ3dz2FOOSCjyQxjBueg4AdjzTqKV2A8gxGM3Zq4RerQ/xKO5pKK+233l/EfXG0ou7IKVWCpxu+CGTwgk3pQnb76fD72NlnSsRyeGlNVHv3Pht4cOR62RkH3D8N/wBMaZXyLCr03/ZEnh2VJLIyuAw22NWDYvbysfHGUmazqRummh/+i082+Y/ljXQltLn68RY4bF5P/iFf5MNBllz8v2ShCEGleQ335772fPahfoMGYprS73M3JxVqcpMGUOBfgD+y3IGgQWAAvcgGr54tKktLrW3bY4UsfUtJwqJxUrX93Ns9k7K19uLSdr6MmcWdu4idiFYqbvkDSE9fNsQ5VmstVc6fWzVFzlaMsqbvsnr2r6lPlOIESQtqFHQSBWq7328tvhiXqks2mzfgUf505ql7y9+MbpWvme+m9lxttqaviMDlWRGCtdE1foa9fXEEWlLU6leM6lK1N2b49n5IWV4MRLGwetIrTtpoLQAJ3Ciidz54kdW6cbblSOB6upCrm+FWtbS1rJLjb5vVlrmwjhUID6BsdxzJJ5b6bP5YivoXFC8m72b4ad32J/B+FxyS6UjXSLYsVvTfIeO7IO3rXpeJaccz7Criqro080nrta+/Pb0vIncQ4P3Txa5LiaRFIJIoEjX7lq9/LG06SjZ30uiKhjOsjJQhaSi3dW4bfPyHOCFfrpgeESp3hC+JA6NG7MAoOxDKqqwG213teM0srnla4kGO62OG6+nJp5U3vZppLXtWrTf3OnhYpXNXHMBvXgloef40BP8AEuOmeHFu80YJOmVQCdXsuKHUDwt6kafccAZHgHb98wIA0KRSSvCvds9uyyRCUyR/iVVZSdttW9VgCRxrty0IzgSFZXy0iLpjcvSsmsySBVtKorVEaqF8yANoDgD3ABgAwB819rEYZycPGsbCRvAgpR5V7xR+OONVvndz6TgXF4aDi21bd7mfbO0hfSdiQQSL22xsqXvZbkUsfag62V6NpptX007de7xL7gubv7Njs26X0Y9Pc3L3geuI+wtN2tUXz7v19L9hZY1JyXweHXPEv8QJ9y+I/kMbwV5JFfFTyUZy7ProdExfPKCGjBIYgEiwDW4uro9LofLAxYZ4nNohlf8ACjH5Kcaydk2S0o5qkY82jieOeeuGc6hKELz2/UWPleJKbSkmyrjac6lCUae7t4XV/FXQZNCEAIrnttys1y2uvLCo05XQwdOVOioyVt9NNru22l7b20uSYU1Mq+ZA+ZrGiLMnZNjGdl1yO34mY/Mk4me5zYK0UhjGDYa+sLV8962Bu+fLG+SRX/lU7XT422d777DisCARyONWrOxNGSlFSWzNZlJ+8RW8xR+G3yxFJal3DyvG3I8bORjVbr4K1b8r5X6nDJLTTcy8RSWa8l7u+u19r95Jy0yyKKIN7Kw99EH3fMYNNaMRnFrrIO69efP8icakxA417Cf3m+Oy/wAvzxngR/3+RD4fke8Js0q+01Wd7oAWLJr8iemMoSdmklqaF51N2nU0VIX4Hwm/ftzwbT4GIwlFaS8dfvoLJAQsmoE+E8iACPPn4h6D2T8GlroxZuWWVufru7+KKDJ8Kk+tFwF8TEDf8QRV6XdjeyR5DE2dSgoLf9nOjhZ08VLEStl1fysuy99NbtrkjpIf6tNl4ERdExfWxJ1akjsELVb6dzfMnbe8W4wSjZHExGJqVaicuN/lu7HnBs2+YedJlhkSJgFdFJQkg64/GTbJQBYbW1UCCMZnFf8ApFQrVE3Z27VderGzyfDY5TG7RKSFYaqogjSqgHmtAWK674mjGPxW1KGIrTipUsztdaeLv4krMxFRUqmaMGw4H2qep07muWtfELFjm2NygQ+NGdcuWy0zPbQ6Sqo8gQyoJSrNauBEWItSb3s4Ahdmp8+0/wDWtYQR7Lojom23dkBqTSFsBgtk0KwBY9kJZ2jl79pHHekRNIqK7R6EokRqovXrHIcttqJAvcAGADABgDjv008JRJ4swpAaYEOvUlAoDfIgH3DHOxkEpKXM9h7O4iU6UqT2jt8+By/6klV4qJJPibrz69cQdbK9/sjsfwKORw1s3f4pcd+PHiSAMRltJJWRoMnmu8Wz7a7N6+T/ALH19+MvXU0h7ry8OH49cO4sMnI0dyK1EClIomyR0/u3hFtao1qxjUtCSuuPrvsWEPaicc9D+9aP/iR+mJFXkirPoug9rruf5uTou1w+9D/hb9iP3xusRzRWl0R/tn4r9hxXjsc2XlRNSMyV4htuQp3W+h8sZlVjKLRpS6Pq0qsZOzV+HjxsYJuDv91kb/q0/wCfTivY7Ge26f1+lxP9DzbkR6q/CVb/ACk4ZWYdaC0enemhl8hKOcTj3qR+2GV8jKq03tJeJ5w9LljHIl1H5jCO6FWSVOT7GVpOJCkgwBGGW66jerUDQ51R/LEnWdnCxTWFa1UnfNm2W9rPyHo00gAcgKxo3d3LNOCpwUFslY1HCP7BPe364jnwLeG/t3/YiZrhbO0p1KBJo20n7hsb31s7iiNqxJGqklptfzK1bAzqSqPMrSy8H/V358eas1uidwyAxIq2CQSbrbdia33POrO5xHOWaV0WsNQdKj1bd9/Nt+m9XuyZ3V7qCeew3qq/LcY1tyJs1tJMTmYE1C0DMookludknawNieo6dcbN20NIxzJyu9e7Y8Z/cB0A2Axq3c3jBR2KM5FjFIndAlnLKNSsRfXxAi/57YsqosyafD1scaWCqdROEqe8m1qtL96evnrobnstwBimqZSq6QuncBttzvvpFWOt/ntClmbk1oxiMaqVOFKDWZJXa1tZbL734du2gyHAYojYXU3m5BI9R0GJI0ox287FGvj6tZWb05K5JzHD4pGV5I43ZDasyhmWjYIJG24vbyxItOJSaT1t9AyfDYISTFCkZPPQipdcrob88G1xuFC2yS9fItuFZrRINtjseZ93543hPWxBiaKlBvitTTA4mOQZLtj2HTPcpTD9jNH4BVmUqSWojUtqCV5kgbjewE8M7FGKTMP3yXMuZUaYqP28pm1Skse9Md6V5UC34tgLbsjwM5PL9yXD+NmsAitRutySfeTeALrABgAwAYAou1PZyDNqvewmQrYVlfSy3VkWaPLkcRVKUZ7ovYLHVsK31crX5q6frsOL9s+yEuRkY6WaAsBHIa3sWFNcmFEchdXjnVqLpvsPadHdJU8XBa+/bVeuBmsQHSHspmDGwYb+Y8x1GMpmso3RoXcHddxQq+fIeWDEL5dTzGDcMAOJ7Lf9I/U/+3GeBo/iXz/H3G8YNzysAKViORIwMNJ7mgyfZ3v4Uf6xKhIOynw7M1beeLcKacU22cPE4zq60o5Iv/xA3Ypumbk59Vvb3Xvjbqu1kX8+PGnH18jG8XLQzPF9m+g1qMMdn13Un88V5txlY6lCnTq01O1r8LsgDMH8Kf8AbT/TjTMyfqIcvNgZz+FP+2n+nDOx/Hp8vN/knvxZIoYy4bcuBoRasaSeTDo46Y7fRfQlTpKDnCaWV21T+xxsd0tDo6r1bg3dX3+XG/IjjtLB5S/4F/8AyY6n/wCNr/8A1j4P8lF+1kOFJ/8AL9CH7UxdI5D72UfscTR9jJca3/X9kT9rHwpf9v0b7s9wZJomZ2amIHgdSNtLHeiD4tr/AIT548xWwTo1JQlffS6tdc7PmdOXSzmoThlva742b4XTWxcxcChRTUQkbetZ5+QJqgPWsaqlBcCvUx+Inrmt2LT9+ZTJxSstBPHlcuGkbSY68bHXo0xkJ4jQZiTsAvlZEqpxvb7FCWMryipOTfZd+Rrl8h8hjBu+bF8vU/7+eMmu/YiMc0hNa11HpqF/LGckt7Mwpw2uimz0Mv16J1jmaLuZEch17sFipXwGQb+FrYC/EvOtiasaST6xNJ2sN9j8rIgnLwyQB5NSxsyuqitPhIdiWOnUxNbttdXjM2nYUItXurG74JlDepkI/C3l7h++N6Stq0VcZVTWWMu9F1GgAAHICh8MTNtu7OcKxgBgAwAYAMAGADABgCDxHhyTgpKmuMqQVIUqSdrG2oOo5EV7XptrKKloyajWnRanB2fryPnTtFw36tmZoAdQjcgHqRzF+tY49SOWTifRcJX6+hGrbdEPLQl2Cjr18upPwGNUWJOyuaGgKAFACh7v54NiMbIr+NIWjIUMW6ab2NdaZf12NHElJpS19eTKfSEZSotRTb4W5/KUfro9SZlwdK3zoXve9b79ffiOVr6FqkpKCzb2Xq5IPsD1Y/8AiBX+c/PDgZ/v3L6v9DeMG5X5DNu0kiNpOkKQVBGx1fxGxtz292JZwSimijhq9SdWdOdtLNW7b9rvt2dxYYiLx0Hgg/q8X9xf0x0IfCu5fQ8ni3/nn3v6k7GxAcY44+rMzHzlf/McUavxvvPV4VWow7l9CrzakrsCTYOxrkb88ZoyUZXZB0jSnVo5aau7rjbZ3fFcPMRHGe8LVXW9txpUBfgQT5fPG7nHq8vrfcrUsNV/l9a1ZXbvdbOKSj8nry5Bxo/ZRjyeT8xH/LHtfY1+5WXavuef9q1/mpvsf1KN3r/fwx6XFY9UKkYOO9tb83bTTVrd6rQ8uo3Vx2OMsQoFkmgMX5SUU29kanSOEfSNk8tBHAkMx7tQpKqoVm+84Je6ZrO469OWPnuOw1XE4idVy0b07uB2KGMhSpqNjZdl+PRcQgd1jYIGMbK9b+EE8r2OqqxU/wBOaesvIxU6Utpk8/0Sj2ayZVVOVi0qSVGhaGqtRAra6F+7EiwK4yZVfSF1ZQiZ/Ndp8wrFdKIwJBoHpseZx3aXQWEspe879v4RvLpCs+XgZntdnc3mYiFnYAAlo1GnX6Wu52vwnY4zV6LpUffpR28fMhlialTSbOZq5UgqSCCCCNiCOo9cU6rajoaos8l2lzcbiVczLrHVnLA+hDEgj0OI4U4VKazRWpupyjK6ep9GfR532bysOZzEaxltwo3Dgcnr7oPkb/PHHrUIwqWi9C//ADZOnZrXmbnGCkGADABgAwAYAMAGADABgAwBU8Q7M5SZi0uWiZjzbSAx97Dc4jlShLVot0sfiaSywm0uV9DP8U+jjLaS2VQRSg2CzSMvqKLbXy5H3YhnhY29zRnSwvTtZTX8huUeyyf0/Hec84nwuXLvomjKHp1U+oYbHHPnCUHaSPYYfFUsRHPSldea71wImNCwGAHJPZQehPzYj9sZexpH4n64DeMG43DAq3pVVvc0AL99Yy5N7kcKUKd8kUr8kLOMEh0fhyaYo18kUfJRjopWSR5CtLNVlLm39STjJGVPFezuXzF60AYm9aAK98rJrf441lCMt0WKOKq0vhenJ7eH4Mxn/o/N/Yy+Gxs/tAfeNjY+6v8A9xPDrgzo0+ltPfjr2eRHi+j+Yk6pYwOhFm/y2xr/AB+bN5dLQ4RfkUPbHspPBGGrXGhZi68gDoAsE2Dfvx7H2TnCjKpTlJXla3ba9zzPtDX/AJHVzinonfy4mKOPaTpQm05K9vW2x5q5JhcpG7r7Q0qD1XVdsPI0tX/Fjn9K1HGkorizaC1KrHAJTs/0K/8Aycv/AK5/+3HiCe5DV3Nq3FYR3n2qnuiBJW5UnkCBZv054jzIjysxHaB0eXvYmDpKoZWHI81PxtTeO/0fUU6C7NCRdpRf0jHpdtVCM01gjfbYAjfmOXPE38qnllK+kXZ95tlZV9oOELOnfRj7TSDQHtjbp+ID58sUsVh4yh1sdnrb7m0XbQY+jzsPLxOcAWkCEd7LtsOelb5uenlzOOVXrqlHtJErn0VNnDlAmXgg1RRRQqCWPhBZk32OwSM0erUNrvHGlJyd2SHsHapX1aYiQpa21ALSiIhrNEA98t2NqY8hvgC4+0gJAEZN72CKAuIE397eUVXMA4AuoJdSg7b3yII2NcxtgBzABgAwAYAMAGADABgAwAYAj57IxzIUlRXU9CPzHkfUY1lFSVmS0a9SjPPTbT7DnvaD6PHXxZU61/5bEBh/dY7Ee+j6nFGrhGtYHqsD7Qwl7uJVnzW3zXD5eCMxP2dzSe1lpdvJC3+W8VnRqLgzsw6Rwk9qkfG31sEHCZpplgVafQKDeHkoY8x5kj34KnKUsq3E8XRo0XWk/dvw142RM/8AgzOA00OkUfEWBXbz0En8sSLDVL2aK76aweW8Z37LO/nZeY03Zecf8s+5jv8ANRjH8eXNevkbrpWg91JfJfZsYfs9mP8Al/8Akv8AqxjqJ8vNEi6Sw3+7yf4N1GtADyAGLjPNN3dxWADABgAwBSdtr+oZmuYiJ5A8t+R92LeAm4YiMlv+irjFejL1xPn76+/8P+BP9OPUPHV1vNnByokjPGSORWKigrDSiJdNp0nSoJ9q/wDpxBLETqO0pN25sWsVhH6YgqQk5O3FWNkdp+hSIjJSk8mmNb+SIDiOEWr6WIK25pH4RmBJmXjzEaGcLpPckmMqNIbeSmOm+g3o8hRxld277mmZaaFRxzhggysCGiyMw1KCAbtjepmJYncknc6j1rHV6KupON+Bsndsxz8JVtepmOttXPTR06bBWjy2o3i9LBRlmzNu7vys7W4W4czfMTMvEERVBNKAASd9vXFmnTUIKC4aGrZ3PsrwhMrlo40RUJAZ6AFuwtiaHnt7gBjwuJmp1ZOO19O7gWoqyMF9K30j5nhuajhgjhZXhDkyKxay7rXhcbUoxJh8PGpFtmG7GXzH0yZ3u4iYMqe8jYsCj1/aSJX9pypR+eO7gOhaGIpuUnLe2luzsI5VGmaPKfSLmBFFUWXUGNTQRgoscgNewxldCYdtq8tG1w/BjrGbPI9oJHijcqgLIrGgasqCa35b45NXBQhOUU3o2vM1lWkmPycbkB5L8j/PHHqTcZNLgztUcJCdOMm3qjLZrt/mFneMRxUshQGmug2n8XPFR4ualay3O7T9n8PKiqjlK7inw5X5FWPpPzf1nue7g097ovS91r0/j51h/KnmtpuP9Bw3U9ZeV8t91yvyGuBfSnm5s1DC0UAWSVEJCvdMwBq3574kjiJOSRVr9D0adKU03dK/D8HYsXDzZ5gAwAYAMAGADABgAwAYADgDPcX4bot19nqPL3emIqkOKOnhcTmtCW5V4hL4YAMAYjjXC53mzJiy8iBo9IYSKBN40d7PeWpKqUUV95rIusSxktLlOcJNysv364F/2Wy0kcGmRSn2krIhIJRGkYxoSCRspGwJrljSbTehPRTUdS4xqSiJ4g6srC1YEEeYIojG0ZOLUlwNZRUk4vifNPHMkIcxNErahHI6AnmdLEb+u2PRNOcYtdjPOSWWTQiCBWUXIiG29oPdELXsqRXP88ZjBxlfv83cweS5agWDqwBANBut17SjyOJ7mp1j6EJ7gzEY3KyB69CtX/4Yhqb3IqqNLN2lk1sq5YsUJBpi3L+6prHFqdJzjJxVPZ23/R6ih7NUZ041JV9JK60tp85fYpuJ8eadNDooAawVuwRYrc11Ixtg+npUa2acNNmlv5lur7KU1D/FUebttbyRVKF6k/4R/qx1pe1VJbUpeK/ZVXsrXe9SPmegijtZra+XPnsdvzxTxHtRUnBqlHK76PR3XG6t9C3h/ZeMJp1Z5o8Urp34Wd3fyO68Gz4ngjlH31BI8j94fA2PhihGSklJcTzuKoOhWlSfB2/HiQuN9lMnmnEmZy8crKukM17KCWrnysk/HEsakoqyZBYp8v2T4VIBpykbqFJSlatNkkDfc6ixr+LFmlj8TSWWE2kauCZMyfZ7IMAq5dfCuw0sKXahz3qx8xjK6RxS/uxkiT8ll8vopVGlFB5MAFq1G/ktD4YgeIqtttmOrjyHVgh7syFbABJNG9rB257V+WIHFN3ZZjXqRVk9Cufg+S8TtArMHpm0G9V7tXleI+op3vYsrpPFqOVVHbb5DDcB4cKkMMYcyBQxU2XNEEC9+er3YdTTvexj/U8Vly53bY84fwHhglTu8vGsoIdNmBsbgi/LY4yqUFwNJY7ESTi5uzNXiQqBgAwAYAMAGADABgAwAYAMAN5mLUjL5gj5jA2hLLJS5GSzGXZG0sKP6+7zxVcWjuQqRmrxZYjgT0DqW+oN7Yk6rtKn86N9itmiKkqwojEbTTsXITU45kIxg3DABgByCBnNKpPuxtGLkR1KkYK8mcV419FXFFLS/V1fWxYrG6sy2bqtr59Lx344qm9LnnbMpe0PYXOZOFZpojoOzEB/AaUhX1KPx1YsWCL2xJCtGTshYe+jrL/1kPJEjQAqJHmvuI7bWGkoGwREwANDVVmgQVV+7uEfUXD8tl9IeBItDqtNGF0steHdditHbpvjkNyTs7m9kS0QAUAAPTbGjdzJUcY7L5bMsGlj8Q5lTpLejEbkYjnShP4kX8L0licNFxpy05PXwuSM/wAEhlg7hkAjqlCgAp5FfIjGZQi45WtCKjjK1Kt1yl73G/Hv7zkXavgRyLhXcMhUsGqthzsWaI/fHMrUHTklvc9z0f0lDF0pVLZcu/5+pa/RZ2tW+5NmORvAdiVY9KBNA/AgjcbmrNCTpy6uRyOlcPDGUf5dH+u+2q8d1yevDhr1HM5xEIDEjVdbE7CgSaGwGobnbfF08mRjNldxqh8QKkak3BJsc+V3+eAFRZnLJ7LwrsBsy8gLA58qF/DAD+VEZBaMKQdiVAo6fDW3MDlgBGamihj8VKns0Fsb2aoD34AZMmWbYtFu2uiVvUBZaueoA38cAAzeWFrqj2ayNqBFGz5dDfpgBUUmWtQrQ6h7IBW99xXvu/jgCfgCPnc6kQDSMFBJFnlspb9FOAIknaDLhWbvVOkEkDdtlZiK6mkb/CfI4AcPGYLrvkvyJ39sR179ZC1zsgYATNxuFY1lZ6RlLKSCLAGo7He66c8AONxaEc5VHP8AKrPu3AvlZA64A8k4vAG0mZAfK/4tPzsEV6HACeIcZihIDk70LAsbq7179MbGufLqQCBMhmDaqsFWKkHnY/Yggj0IwA5gCLns8sWjVfjcItUNyCdyxA6fsMAMZfjMbxPKmplQ02wB5Br3NeywPpuDRBGACDikMr6AfECaDCuXUXyN9Oe11W+BlNrYscDBUdoMtahwPZ2Pu8/h++I6kbou4Kplk4vj9ShxAdUMDBY5LhDvRbwr+fy/niWNLmU6uMjHSOr8jQQQKg0qKH+98TJWOZOcpu8hzA1Gc5lI5UMcqLIjc1dQyn3g7Yym07oCcrkIoxpjiRAFCUqgDSt6V2HsizQ9T54y5N7sD0UYUBVAVRsABQHoAOWNW7gVgAwAYA579LPDgyJIxYijHQG3iNkk9LHLfmPlUxaslPij0vs/UUnOg0rSV3zta2nj4HNeF5buDcbtr1KwY1YKgBeQA20jp78Up1pSae1j0tDBU6UJQ1kpb34q1uFuB2/gWbjz0EcrLbLasLIAbbUpAO6mgaPSsdSnUU4qSPBdIYR4Wu6b24dq4euZMj4Hl1XSIhR2qz535+YHyxIUhX9Dw0RoO934m3vmefM1ueZ64AlZbLrGoVBSjkLJ/XABmMskgAdQwBujy5EcvcTgCD/QMFk6CLDWNTUdVEk77nax6knnvgBf9Cw/gvat2Y/Kzt57dcALh4VErFwniNWSzE7EEcz5gHAE3AFbx/PRQxh5Ra6wBuBWoEM25GyoWYjnQNAmhgCukhy6xk9w2h2kR/E+hQC8bk0SE1bm9hvZIO+AGo8zlF8SxyXQYbv4qeOQNu1M+qRG1Nub3PPAEtZoCkiNG6rFGxpiT4GQM4Hi6BgtdNgMAM1CjEmAgoS194SLUI7itXsrepVrTafdJFgWUXA4F06Y60BQAGYDwNrWxdEht7NnADuZ4ZHI2p11eh9m9Lpqrz0yEfLywA/l8uEuiTZskmz0A+QAHw3s74AdwBV9oc1FHGGmsrqFKG0gnnR8QDKBZKtYNciaGAKwfV+4eoZNIeMaRJJbazFoPha6A0DSLIClQDdEB+HiEEkkZaNlZtBRmLUbFoCQabc7cxdG7GwGgwB4wvY8sAZPiEGiRlAodPdivUVmdvD1M9NN7jvCMuHko7irI8/T/fS8SUNG5ciHHStBLmzUYkOUGADABgAwAYAMAGADAEbiOSSaJ4pBauKP7EeoO/wxiUVJWZLQrTo1FUhujjnaPs7JlHKkM8fhqXSQpscuoBsHa8cqtQdN9nM9/wBH9JU8XC6spa+7fX96Gx+ie+6n2Nd4tHpenf41XzGLWD+B95wPaW3XU+eX7/8Apu8XDzQYAMAGADABgAwAYARJErc1Bq+YvmKP5GvjgBtsnGQoMaEKbXwjY87G2x9cAejKR7fZpty8I29nlt/Cv+EeWABMpGBQjUCtNBQBVAadulACvTADY4dFv9mLNBm+82mq1N7TeyOZN1vgCVgAwAYAMAeOgIogEHmDuMAMNkIjYMSG7vwjfUQWvbeyoJ86HlgBZyyGrRdqrwjar015VZr3nADuADAEXO8PSTdrB5WOeMOKe5NSrzp/CQ8nwlo5FYOCBd7UfLzwgst+0lr4lVYWas7ltjJUDABgAwAYAMAGADABgAwBB4xlVmiaFwxEgKnSNx1uzsCCNr64xKKkmmT4arKjUVWNrx119ekM8A4LHlUKxrWo2bJY+XM88YjCMFljsb4vGVMVPPUd3sWmNiqGADABgAwAYAMAGADABgAwAYAMAGADABgAwAYAMAGADABgAwAYAMAGADABgAwAYAMAGADABgAwAYAMAGADABgAwAYAMAG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CEAAkGBxQTEhUUExIWFRUXGBoaGBgYGBwaFxwhHRoaGBoYHhsZHCkgHBolHxgfITEhJSkrLjAuGCAzODMsNygtLisBCgoKDg0OGxAQGywmICQsMjA0LywyLDQsNCw0LC0sLDcsLCwsLCwsLCwtLywsLzQsLCwsLCwsLCwsLCwsLywvLP/AABEIALMBGQMBEQACEQEDEQH/xAAcAAABBQEBAQAAAAAAAAAAAAAAAgMEBQYHAQj/xABHEAACAgAEAwUECAIIBQIHAAABAgMRAAQSIQUxQQYTIlFhMnGBkQcUI0JSobHBYtEVJDNykrLS8ENTgpOic8IWNFSz0+Hx/8QAGwEBAAIDAQEAAAAAAAAAAAAAAAMEAQIFBgf/xAA3EQACAQIEAgcIAgEFAQEAAAAAAQIDEQQSITFBUQUTYXGRofAGIjKBscHR4RRCIxVSkqLxUxb/2gAMAwEAAhEDEQA/AOvLxQnONltGwgWXXf4ndNNV/Dd31wBDj7UxL35nKwrFmfq6sSTrPdpIOmxOogDfkOprAC27SwtEJIXRh30cLCTXGVZ3VdJUoWD+MEAgA2NwDeAGuF9rYJXzCHVH9Xd1ZnV1TTGqlnLsgVR4jsTyF8sAS8n2iy0gkKygd2ut+8Vo6Tf7T7QLcfhPjHh2O+AInDO1EeYzQhhOpO5aQsUdGsOirQcC0IYmxttzwAvjvG3inhy0KRtLMsjgyyGOMLHoDbhWLOS4pQOVmxW4DHEO0r5WONs3AFaSdYQImeVaYX3gIiDefhIvbYnAEvOdqcrFp7yRlDIHsxS6VU8mc6KjG336qt8ANr2ni+uvlCG1KkTBgjspMhfawmlQAgOomjqrocAScr2iy0kndpKCx1afCwRtPtBHI0SFaNhSao+WAPeG8fy87aYnLHSWB0OEZQQCyOyhZF3G6kjfAFngClj44xz31Q5d0HcvKJWZKfS8aUqqSa+05tpO3I88AVWb7Xyqs2YXLocnBK0UjmUibwPolkWPRp0o17FgSFJHQECZ2l43mcqks/1eJ8tCoZj3xEzCgWKp3ekEWaBbxV0vADXGe08kc8sMUcRMMAnYzSmLWp17RgI11oOpjsCVHXYDQcPzXexRyaWXWivpYUy6gG0sOjC6IwBl+D9rppFyck2WjSLO0I2jmZ3VmjaVVdGiXYqh3BNHpW+ALXLdrslIrMmZRlRQzMLoWwQC6rWWIXR7VkCtxgBxO02VMbyd7SowRgyOsgZq0oYmUSamsUNNmxV4A8HH427nuyKkmMREgkjcERvJpCNHeulum0irN8gQIme7WwiWOGJxI7TrC3hfSOYcBwNBda3WyRvYwBPbtDlxL3Pe+PVo9ltGv/l95WjvP4NWr0wA0e1WU7zuu/GvvO6PhbSr3p0M2nSrE7AEi7FXgCFH2wjY5xFUq+WMg8ayLG2iJZCzOIyEFsRW5pbAIIwBOz3aXLwBe+coSgckJIyKD94uqUq7Hdq5YAVl+LFs7JlwFKLl4pgwO5MjypXlVRg/HAEbjfHJIsxHBEkBLxPIWmmMQGlkWhUbWfHfTlgBWX4zL32WidYbmWdmMUhkUd2U06WKrdh97GxGAJOR7Q5aaTu45dTEEr4WCuF9oxuwCyAXuUJrAFdxDtvlUhnkjfvTDE8gCq4V9HMJJo0sLoFlsC7O2AJmT4+krQCOtMuu9YkR7VValVoxqHi3JI9L6ALyHaTKzSd1HMGfxVswDadm0MRpkrrpJrACMl2qykrpHHOGZ7CeFtLEWSgcrp1iiSl6tjtgC5wBn+JZSePOLmoYhMrQ9zImsI4p9aMurwsPEwIJHSrwBAyvAJ/s5HVBI2fOalVWsIvdNEqhiBqYKEvYbk1gBHEezk7yZplC1LnclMni+5CMv3l+R+yah12wAZ7gOYkj4hltChMy7SRza/CCUjARlFOPEhBI6G7vbAEPM9l5J45h9VaKZss0avPnZcytl0fugrs32TFBqbwtQHh3wBd5CHMyZ1cxLAIUXLtGB3gdizSRsdlFBaXY3v1AwA92myhl0I2RizkO5ZXZQynoVWRdJ2vfUCPXAFFl+zeYjy/hQDTnUzEeW70sEjXSDEsj7AmmfT7ILaQa3wAdpuD5vM9+DE7LLAFhUZtoo4mKMHWRYyO8NkGzrB5eEWSBZw8NnjzRcR6o5ctBCzBwGjaNpSWo+0Kl2re15dcAVXZzsxJCMtHLlmc5cECVs7K0O0bRq6QMxAZgaKaQFDmia3AkcFyc2TOsiTL5OGCQyRSTiZFK6SndMQXVFUOPEQK0gL5Aajg+ZeWCKSWPundFZo71aCRem6FkXR2wBTzZac8SjnEB7pYJIS2tL8ckTh9N3pAjO3PltgCr7RdkhmZJETLmJJXUzTfWHEbDwlyMujaWlIGnU6itms0BgCXx3KZqXNDVlxLlYijRRrKqCRwA2uUMNwjeynKxqNnSFAjcf7PyTSzPLlEzSywxrEGkCnLuobUASLUFiG7yO225bLgDV8Iy7xwQxyyd5IkaK8n42CgM+/mQT8cAZ/sV2QjysGWMiE5mOJVJaWSVUbTT92HYrGDuPABttywBGk7MTHheXy9DvoGikKCRowxjfUU72PxISLphyNHACR2etJSclLqdoTbZ6R5z3Zcq6uzkIULbAMNWo3XIgPZXg2bJyxlYsIs40qiR1aVIvq8sYVmQAO2t76miLJq8AM5HhGbSPK5Ywpoy+YDtN3o8aKzEMEq9Z1WwNb3ROAGMn2WeN+7fLvOv1ozLJ9dlSKmnM4ZoA2nvEJ5BSGKgkizQFhmeATNlZogF1PnlnG+2gZuOe789CnbzwAnMcJzA/pKJYgyZvW8cmsAAtlo4dDKdwdUfMWKPwwBE49wLNy94ml5UbLqkIXNPBHG2hlk7xY6MlkggnUNqpdyQLXs/wWWLMCRwNP1HLQbGzrjaUuPd4xvgBHaHhbvm4phlI8yiwSRlXZBpZnjYEBwRyQ4AG4M8j5ciBcsixZpGRCvhMugKRpABvSTgCq4H2WdRBHLl3DQoyCb67NJEv2TQiSKF3IBYGtJChQxomtwJkfDc2/D2yDwRx/1R4BKJAYy3d90hVAuoKeZutPLxYAlLkJ5nyrSRdz3SzI41qxGqJUDArz3v5dMAQ+FcGzP9QhliSNMibMiuCJNMLwIEUC1DB9TaqqqGq7wA5D2fmGX4alLqy2YEkni5KI51NeZuQfngDX4AMAGAMVkPpFgMksM5EEqSOilrMZpiFth7J23vbyOK0cTG7T0Z26vQlZQjUp+9FpPTfbXTj2GY4v8ASTmcvmWVTHNGVjYArQGqNGIRlIJWzYLAnfEEsVKMuZ06HQdCtRTd4y1Xg2tU+PdoW3C/pby7UJ4ZIj5rTr7+jfkcSRxkXuipX9nK0dack+/R/dGr4d2uyU9d3mo7PIMdDfJ6OJ41oS2Zyq3RuKpfFB/LVeRdA3yxKUdj3ABgAwAYACMAGADABgAwAYAMAGADABgAwAYAMAGADABgAwAYAMAGADABgAwAYAMAGADAHzT2oZTnMwUNqZnINhgbYnYjYj1xxals7tzPpeCUlh4KW+VfQqM1MQpax4R1vkOmEFmlY2xFTqaTqK2muv64nsLEqCRRI3Hl6YxJJOyN6MpSpqU1ZtarkS+HrbgkWFBcjodILUb6Gq+OEdxVfu9+njoafsnmXjh1JI6kufZYjovkf93iSEmloypiaVOpO04p6cUjVZbtZmk/4mseTqD+Yo/niZV5ric2p0ThZ/1t3P0izy/b2Qe3Cjf3WK/qDiRYp8UU59A038E2u9X/AAWUHbuE+1HIvu0sP1B/LEixUeKKk+gqy+GSfivsT4e12Ub/AIun+8rD9qxusRTfEqz6Ixcf637miZFxzLNyzEXxcD9TjdVYPiivLA4mO9OXgyXFmEbdXVvcQf0xsmnsQSpzj8SaHcZNAwAYADgBuCZXUOjBlYWCDYIPIg4wmmro2nCUJOMlZrgOYyahgAwAYAMAGADABgAwBnu2PacZBI3MRkV2YNTUUVY3lZ6o6gAm4G9Wd6ogR+EdsBNOIjAyApM5fVqH2Xc7ABbYnvt/LSOd7AWHZXjwzkTSCMx6ZHTS16vCdibApiCCV3omrNYA51x/6U51lkSBIwqSsFcgtqUeECvUgmx0IG1WefPFyu0j1+F9n6LpxlUbu1tyfrQ6lwfPieCKZeUiK1eViyPgdvhi9CWaKZ5bEUXRqypvg7EzGxCGADABgAwBW9pOKDLZWaYkeBCVvqx2QfFiBjSpPJFss4PDvEV401xflx8j51knaYHvHBewQW2JBvV4vfRo/DHHu5bn0VQjStlWnZ+CM+SY/d1j08Q293Lz3wV1sZlkmrT8z36q/PQ3yOMWZvnjzHMudKSHqQE+bBv0Qj44ytmay1lHx9eJZ9ms7RMR5EllPrQBHyH5euMxfAjrQ/saHG5AGAGJ84iMiMwDSEhB1NCzy/XGVFtXRHOrCEoxk9XsP4wSBgCHxMAhQQCLY/5RjSZPh7ptrs+5HizDrsrsvuYj9DjVNrYmlThL4op96R5luNu193mpDXPTK23yb0xu3UjvfzK9OOEq3yKDt2Rf2JmX4vmAy/1marH/ABX8/VsFUnfd+JmeDw7i/wDHH/ivwJbjGY/+pn/7r/6sOsnzfiFgsN/84/8AFfgueDdt8xl4hEFjdFUhNQII8rIO4HlQ94xLTxM4RylDF9B4fEVHVbabd3a340fqxpeDfSLG9LmE7o1u62yfL2h+eLFPGJ6S0OPi/Z2pC8qDzLk9H+H5F1wntdl8w+iPvC3/AKbUN6FkAgXz3xLDEQm7I52K6IxGGhnqZbd68lx+Rc5XMawToZRdDUNJPrpO4HTcA7cqq5kznSjbiPYyahgAwAYAMAGAMb2j4hnllzCQw6ljgknik7kuGPd6Vyw33kMgYmt9JUVveAJefzWaikySx5fvFd6zEqoo0hhy06wVG1lqIpK5kYAtstMI1lV2rurJY/gILK56mgCpJ5lGxhuyNoRcpJJXufLvEM4VkrmDuWrnbAbCx5+vuxyoU1JNn0DFYyVCpCCVla746XUbLVc99e46v9GXbhYlTKT7LdRNRJt39k+Q8XPE2GrpLLI5fTPRMqknXpb8V3I65joHkQwAYAMAGAOV/TTxsVHlFO/9pJ+YRf1Nf3cUcZU2geq9nML8Vd9y+/rvOU4oHqgvGTF0eg1yxgySzOzRnWxYWNNmzY/aj+YxtfTUiypS9084UqmVNZAW7smhsLG/vGMR3M1b5XY2YN7g2D1xKVAwBX5vhCvKkupgyMp2Ox0hgBXT2zjdTaVirUwsZ1FUu7pryv8AksMaFoMAQ+JNuo8gT8yf5Y0mWMOt32/Yh40LBA4ZkWj1Wwo1Srq0irsjUTV3yHliWpNSsUcHhp0XK70dtFey5vVvcnYiLx7mXC2WIA5kk7Vzs4za7siPNGMLydkiOc7HajvFtwCu43vlXneM5Ja6bGjxNFOKzK8ttd+Vu8uuBcHOYetYRFrWx3IHkordvy/fanTzsixuMWGhe15PZfnkjpWd7R5Ph2VDEFUB0qiLbsf0sgXbEY6alCEdDw1ShiMRWbm7t8Xt67jnY+lhXzfeywyGFSBFEH0hfxSvX9pJ5KdgLrfcx9drdlz/AE1qnli1fi/t2I2fFvpV4fCgZJGnJPsxqQRtdnXQA/P88SutFFKn0dWk7NW7xvs59KeVzLxxMrRyyOyhTRVQLKlnNC2qqF7mvXCNZMzW6OqU02tUkbnLzq6q6MGVgCrKQVIPIgjYjEpQaadmOYGAwAYATJIFFsQB5nGG7GYxcnZIznavtHDBD3p1sUZSuhbo8t9RA0kEqfRjiOdaMVcv4bo2tXnkVl3/AKuYjiXbc59ZYo4jCChUtqtmDArpNAACzdXvv64qTxDqKy0PQYboeOEkqk3mf0tqczWAswUKWa6UVbWdgAOd3imr7I9DNQtmlbTW74Hbuxn0exZZhNL9pICdGrkvi2bT+KgOpq/djpUcMo6vc8X0j0zUrrq4aR49vZ3G6xaOEGADABgBrNTaEZzyVS3yF4w3ZXNoRzSUebPmPiWeeeV5ZDbuxYn9h6DkB5DHFlJyd2fTqNKNKCpw2RGxqSETKZcq7GgAb8iSSSeYF16HE1SalFI52Ew0qVacrJJ9zbbd90k7djuS8QnRJOeO4AsAKu3lYBIxsyOntcis4FWQL5euMJNm0pxi0m99u01HCeKp3aq7BWG3XkAKPL4fDG6ZXqQad0iTmeLxIAd3BJFr0oKTseftDrjN0RqE27LzExccgP3mX+8n+gthdGXTqLh4P82JUediYWJo/i2k/JwMZ05mjzJ2cX4fi48rA7hkPudT+hwsYzrZ/RlFx/iDLKFAHhRbBHnb+/k2NZvUnw8W4t33f6+xXji7fgQ/4v2bGl+wnyv/AHPy/ApeL+can4kfvhdBqXB+Qo8YH/LH+I4zdC0+fkTM2O8jOmvEgAvxDlR8uv6YynaSZHOEqlKUNLu+5AHD30wqWQrGFsUfEV2U8+nOvPG/WRvJ8yqsJVy0oNq0LcHq1tx4b950rstlkWBXW9T+0T6EigPLbE1FJRuc3pKpKVZxey2LZ3WwpItroEjetzQPPbExz7mfznZ/I5tX0LEW3BeIqCG9Sm1+hxhxNoVX/Vlp2J+j/JwZdJc1CjzhCZTKdUa34iNLeDwggE+YO+JoU4pXZz8VjKsp5YOy4W3/ADqZftv9I00WcX6kwWNY02KRsrhgsgPLUAQwFX7qs4jnValoWsNgYypf5N79vcdG+j7tP/SGV71lVHVyjqt0CKI5jqCDzPv6CenPMrnMxeH6iplWxpsblUMAGAM7x3MEvoqgv531xBUetjrYOmlDNxZnO0GSM2WljX2mXbluQQwG+25FYgmrxaOnhqip1YyfAwXZlSIms/fIrypV/n+WKkdjv1XefyX3Oi/RnwNE7+copLyDQSotdiW0noLarHOsXsLBWcjzHTuJk5Rop6JapPwv4G9xbPPBgAwAYAMAVfajiS5fKTSsa0o2nzLEUoHqSRjSpLLFstYKg69eEFxflxPnBs0T7QVvUij8xRPxxxrn0dQS2D7M/iX5MPnsR8jhoPeXaPtwqSgRpYEA7HfcWNjRujjNjCqLkxhcqwZVdWWyOYI289/TGLGc6s2huV7Ymqsk178DZKysQ5srqdX1eyRtQ9eXvvEkalouNtylWwbqV4Vs3wtaaba7cr31/wDCTiIvD82yIPQn5mv0UYy9jSPxNjGMG4iOVWvSwNc6N1jZxa3RHTrU6l1CSdt7NMXjUkJGda2H9yP8kUY2kR01ZfN/VkfGpIRMgW8V6jyokML57U3l5jE1VLS32+xzuj5VHmU7vbVqS56Wly01WjJeITol/kR9lH6g/wCdh+2Ms1i9X3/ZD+MG5o+z/HggWKQAKLp75Wbojy35/wD9xYpVbe6zkY7AObdWnvy/H4LHifDXfN5eeNIiIwwZ2YhyHBWhSGwL1DxCyenPFtPQ89ODc1JLbx+gns1wyWGWeWRY0MpjpUYvWgH7xRPDvstbb7m8Zb5GtOm03m4+uw0nbqcxcHnYEWYgLuv7RgpN+fi+eJJaUynRWfFrv+h824pno7nTOxXbWHIjKZaDS6zOGzcjgrpZyE0rvVIKJNEGulnE8J5bJHKxGGdfNOXDa3rid0xaOEJkagSBZA5efpgzMVdpMo2483RFHlZJ/liHrWdJYCPFsxHb/L5vMxEQMCaJYayjk7aApqtI3JBIul35g6J63ZNOk1DLTGeDZOdc5K7RsI21szOVNMStLEVcnu6BPjVTy8yMG9DaEWpvl62LnKcFgjJ0xqLYsbs7nnsbxdjDB0+1+P6KlTFdKVtLtL5LT6l9kGatCllF8003dUB4xVYs1oRaT2/ByISld317e3tLZctIFJE7uSpoER1dbbog69cUmTmDHB+NrFoGZV5Gigpy+gIyCVnB2YsWbulYgeIFtxzwBoO0kGedry+tA2UlUgSIFSVjGY2G9llCut8vEtEbsALXstBOmVjXMsWmGvUSdRouxWzZ+6RtbVy1NWogWuAOd/TVki2VilDECOSivQ6xsfeNPyY4qYyN4pnofZyqo15Qtut+78/ZHGcc09mO5aHW6qPvED5msZSuzWcssWzRytZJ6E7e7pg3dmYRyxSBJCORI/T5YXsJRjLdDbRofajQ9eWk/NKOFzXq1wbXrtuWfCeycOYjZ7eIhq2IZeQPJhfX8RxNTpqauc7F4yeHmoqz0vrv5fgazX0fSj+zmRv7wKn8rxl0HwZrDpaD+KLXn+DMcUjKSGMmzHSHyBUUwHpqvEMtHY6NFqUMy46/jyImNSUjwQkMzGt6FC+l+fLnyxJOScUkU8PQnCrOpO2tlpfhfntvtsSMRlwnZgxa2BD0DVhhvWwNFfTzxu7XIY9ZlurevmNSCL7pkHvUH/3YxobLrONjzu4/xt8UH7McY0M3ny8/0evlhsVkUg+fha/Ig8vfdevTGbGFN7NevXzJp4nJEqIFjoKPaRH5knZiDYN3z610xnNYjVNSbd3vwbXkIbjkp6R/CJP9OMZuxGyor/dLxY2eLy+af9tP9OGY26tc34v8nTezXFkly8ZMiawoDjZSCNuXTli5CacUebxWHnCrJJO3riWEmeiHOVB72A/fGzlHmRRoVXtF+DNZm4YszlGV6MUsO9ctLLdj9QcWtJRPPvPRrNcU/ufJTxnVYA9kjnv+mKikstu09FOlJ1c6S+Frf9Fz2K7Ptm81FlgdIdtyN9KAWxuudA1fUgY2+OSsR3eGoycvkvJcj6pLLGlswCqN2Y0NhzJPLFu6S1PORjKcrRV2+CMF2j+kqCOQxIHZdNmRQN7ogLZG1E2fSsVKmKjsj0OD6CquOepZO+35Mdm/pHAOmOIBjy1vv/hH88Q9a2rpaHTXR9OM1CpUWZ8NL+f4KebtzmZb0SIo5HuwP1NkfPEcqlRb6Fuhg8JK+R5rdt/oans/2pJhQ5iybYBwAbArcgcjvW34fnvGtZe8Vq3RrlN9T4fg3OUyXeL4b1Hka8C9bbq3uFe8c8W4xuefr1nTfBfX5fssQihlWTVC/JWRj3bHeqvw6t/ZcXzrUBeLLbZxyRMJ40Yh1kpWItKksKa9k6WN9Aq4wDMdm+N595svHmYimrvu9AgcAaY4mj+0soNRZzseQCmmDDAFv2T4hmJe/GYXdJCFYRvGhU2QB3iqxIFBjVXdE9ANBgAwBhvpg4c8uSDpyhcOw8xRW/hq+V4q4uLcLrgdzoCvGnicsv7Ky+pw7HMPcFhwRPtC34VJ+dIPzYH4YyjSetlzf7+xbYwSERc8O97rSwNEg+GiBXkbHPqB1xvk93MVliU63U2d7Xvpa2nJ3W/FK5LxoWTedm4dOWj/AIrb5kkflWL1JWgjzHSE82Il2aeH7LPEhTMJxPsLI7vIsyEu7NTAgbm+Yvz8sVpUG3e52aPSkIxUXF6L1yMlm+H927RmWMsrFTWurBo7lAOeIHGztc6cK2eKkouzV+H5EHItdAofdIh/fDKbKrG19fBnqcPfUAUarAJAsD4jbDK7mHVja6Y1nPbY1VsT+eMPc2h8KGcYNyLNm9MgTTsa3vzv0rp1O/TE0aV4OVzn1sa6eIjRy6O2t+d+y3Di1fhclYhOgSHOqNT1U6fgbZfz1YzwNFpJ9vr8EHOISjACyRtRr88bU3aSbIcZTdShKEVdtc7ed0RmgYtGdFFas2OnTbf5bb4lU0lJX3KUsPUnUpSyWcbXd47ctHfw0fE0nCIGHjJpSCK/F0HwB3v0xDwOk9ZacPXmWGNSUtM/2ynjyQygVSjqy6zerSSQUFEVsQL8tsWViJRhlONU6JoVcVKs276Oy58/XEx/D0TvFXukIY6aonnsPaJo2eYrEaqSLcsHSS/ZfZHiP1MmWJ1gYjSWCryPTcEEbX8MITqX916mMRhcIqf+aKy9t/re5P4r2smzIVJZwysAyoukK1b6qG7efljNSpUmnm2RphMJgsPJOklmktHe7a7OzuM/x6Gu6b8Sn8nb9iMRvZFyD9+S7V9EUOYhLMpsAA31v5cj+2N4TUU+0gxFCdWpBppKLvx+mz7L7HvCuHOLABc0opQTyv5DflyGNqs8+yIcDhXhU88lrZeF+e177LRcNzUZFXSMCQURug+8ATZJ9L5Xvd9MRPRalyFpTeXbj39h3rgMxbLQljbd2ofezqCjUD/FfPHYp3yq/I+c4vL188m2Z27rk2WMMCrAMp2IIsH0IPPG5XKLjjTZeMGFmKGRFb7NpniUt4mUL4mHTfVp1XyWsAI4Zmcye/MsloqKYz9WZGOqMOW0FixIO2irvbngCx7PSTNl42zIAlYFmAXTpBJKqRZpgpANGrBwBY4AMAQuNZVJYJY5AWRkYEA0Tt0PnjWaTi0ybD1JU6sZR3TPmLHEPpxIyWZMbhgLHIjzB5j/AH6HGU7Gs45kX7AbFTakWp8x/PoR5g4NWEJZl2/f15EQZId53hLEgEAE7C6utvTrjbO8uUiWGj1vWttvW3JX3t4EnGhYOmwx6VVfwgD5CsdFKyseOnLNJy5u5SN2gP19cqFAUq9sQ2osoRqXpppufnY2rfa2lyu6nvqJfDGCU4jn5+8lkf8AE7N8yT++OdJ3dz2FOOSCjyQxjBueg4AdjzTqKV2A8gxGM3Zq4RerQ/xKO5pKK+233l/EfXG0ou7IKVWCpxu+CGTwgk3pQnb76fD72NlnSsRyeGlNVHv3Pht4cOR62RkH3D8N/wBMaZXyLCr03/ZEnh2VJLIyuAw22NWDYvbysfHGUmazqRummh/+i082+Y/ljXQltLn68RY4bF5P/iFf5MNBllz8v2ShCEGleQ335772fPahfoMGYprS73M3JxVqcpMGUOBfgD+y3IGgQWAAvcgGr54tKktLrW3bY4UsfUtJwqJxUrX93Ns9k7K19uLSdr6MmcWdu4idiFYqbvkDSE9fNsQ5VmstVc6fWzVFzlaMsqbvsnr2r6lPlOIESQtqFHQSBWq7328tvhiXqks2mzfgUf505ql7y9+MbpWvme+m9lxttqaviMDlWRGCtdE1foa9fXEEWlLU6leM6lK1N2b49n5IWV4MRLGwetIrTtpoLQAJ3Ciidz54kdW6cbblSOB6upCrm+FWtbS1rJLjb5vVlrmwjhUID6BsdxzJJ5b6bP5YivoXFC8m72b4ad32J/B+FxyS6UjXSLYsVvTfIeO7IO3rXpeJaccz7Criqro080nrta+/Pb0vIncQ4P3Txa5LiaRFIJIoEjX7lq9/LG06SjZ30uiKhjOsjJQhaSi3dW4bfPyHOCFfrpgeESp3hC+JA6NG7MAoOxDKqqwG213teM0srnla4kGO62OG6+nJp5U3vZppLXtWrTf3OnhYpXNXHMBvXgloef40BP8AEuOmeHFu80YJOmVQCdXsuKHUDwt6kafccAZHgHb98wIA0KRSSvCvds9uyyRCUyR/iVVZSdttW9VgCRxrty0IzgSFZXy0iLpjcvSsmsySBVtKorVEaqF8yANoDgD3ABgAwB819rEYZycPGsbCRvAgpR5V7xR+OONVvndz6TgXF4aDi21bd7mfbO0hfSdiQQSL22xsqXvZbkUsfag62V6NpptX007de7xL7gubv7Njs26X0Y9Pc3L3geuI+wtN2tUXz7v19L9hZY1JyXweHXPEv8QJ9y+I/kMbwV5JFfFTyUZy7ProdExfPKCGjBIYgEiwDW4uro9LofLAxYZ4nNohlf8ACjH5Kcaydk2S0o5qkY82jieOeeuGc6hKELz2/UWPleJKbSkmyrjac6lCUae7t4XV/FXQZNCEAIrnttys1y2uvLCo05XQwdOVOioyVt9NNru22l7b20uSYU1Mq+ZA+ZrGiLMnZNjGdl1yO34mY/Mk4me5zYK0UhjGDYa+sLV8962Bu+fLG+SRX/lU7XT422d777DisCARyONWrOxNGSlFSWzNZlJ+8RW8xR+G3yxFJal3DyvG3I8bORjVbr4K1b8r5X6nDJLTTcy8RSWa8l7u+u19r95Jy0yyKKIN7Kw99EH3fMYNNaMRnFrrIO69efP8icakxA417Cf3m+Oy/wAvzxngR/3+RD4fke8Js0q+01Wd7oAWLJr8iemMoSdmklqaF51N2nU0VIX4Hwm/ftzwbT4GIwlFaS8dfvoLJAQsmoE+E8iACPPn4h6D2T8GlroxZuWWVufru7+KKDJ8Kk+tFwF8TEDf8QRV6XdjeyR5DE2dSgoLf9nOjhZ08VLEStl1fysuy99NbtrkjpIf6tNl4ERdExfWxJ1akjsELVb6dzfMnbe8W4wSjZHExGJqVaicuN/lu7HnBs2+YedJlhkSJgFdFJQkg64/GTbJQBYbW1UCCMZnFf8ApFQrVE3Z27VderGzyfDY5TG7RKSFYaqogjSqgHmtAWK674mjGPxW1KGIrTipUsztdaeLv4krMxFRUqmaMGw4H2qep07muWtfELFjm2NygQ+NGdcuWy0zPbQ6Sqo8gQyoJSrNauBEWItSb3s4Ahdmp8+0/wDWtYQR7Lojom23dkBqTSFsBgtk0KwBY9kJZ2jl79pHHekRNIqK7R6EokRqovXrHIcttqJAvcAGADABgDjv008JRJ4swpAaYEOvUlAoDfIgH3DHOxkEpKXM9h7O4iU6UqT2jt8+By/6klV4qJJPibrz69cQdbK9/sjsfwKORw1s3f4pcd+PHiSAMRltJJWRoMnmu8Wz7a7N6+T/ALH19+MvXU0h7ry8OH49cO4sMnI0dyK1EClIomyR0/u3hFtao1qxjUtCSuuPrvsWEPaicc9D+9aP/iR+mJFXkirPoug9rruf5uTou1w+9D/hb9iP3xusRzRWl0R/tn4r9hxXjsc2XlRNSMyV4htuQp3W+h8sZlVjKLRpS6Pq0qsZOzV+HjxsYJuDv91kb/q0/wCfTivY7Ge26f1+lxP9DzbkR6q/CVb/ACk4ZWYdaC0enemhl8hKOcTj3qR+2GV8jKq03tJeJ5w9LljHIl1H5jCO6FWSVOT7GVpOJCkgwBGGW66jerUDQ51R/LEnWdnCxTWFa1UnfNm2W9rPyHo00gAcgKxo3d3LNOCpwUFslY1HCP7BPe364jnwLeG/t3/YiZrhbO0p1KBJo20n7hsb31s7iiNqxJGqklptfzK1bAzqSqPMrSy8H/V358eas1uidwyAxIq2CQSbrbdia33POrO5xHOWaV0WsNQdKj1bd9/Nt+m9XuyZ3V7qCeew3qq/LcY1tyJs1tJMTmYE1C0DMookludknawNieo6dcbN20NIxzJyu9e7Y8Z/cB0A2Axq3c3jBR2KM5FjFIndAlnLKNSsRfXxAi/57YsqosyafD1scaWCqdROEqe8m1qtL96evnrobnstwBimqZSq6QuncBttzvvpFWOt/ntClmbk1oxiMaqVOFKDWZJXa1tZbL734du2gyHAYojYXU3m5BI9R0GJI0ox287FGvj6tZWb05K5JzHD4pGV5I43ZDasyhmWjYIJG24vbyxItOJSaT1t9AyfDYISTFCkZPPQipdcrob88G1xuFC2yS9fItuFZrRINtjseZ93543hPWxBiaKlBvitTTA4mOQZLtj2HTPcpTD9jNH4BVmUqSWojUtqCV5kgbjewE8M7FGKTMP3yXMuZUaYqP28pm1Skse9Md6V5UC34tgLbsjwM5PL9yXD+NmsAitRutySfeTeALrABgAwAYAou1PZyDNqvewmQrYVlfSy3VkWaPLkcRVKUZ7ovYLHVsK31crX5q6frsOL9s+yEuRkY6WaAsBHIa3sWFNcmFEchdXjnVqLpvsPadHdJU8XBa+/bVeuBmsQHSHspmDGwYb+Y8x1GMpmso3RoXcHddxQq+fIeWDEL5dTzGDcMAOJ7Lf9I/U/+3GeBo/iXz/H3G8YNzysAKViORIwMNJ7mgyfZ3v4Uf6xKhIOynw7M1beeLcKacU22cPE4zq60o5Iv/xA3Ypumbk59Vvb3Xvjbqu1kX8+PGnH18jG8XLQzPF9m+g1qMMdn13Un88V5txlY6lCnTq01O1r8LsgDMH8Kf8AbT/TjTMyfqIcvNgZz+FP+2n+nDOx/Hp8vN/knvxZIoYy4bcuBoRasaSeTDo46Y7fRfQlTpKDnCaWV21T+xxsd0tDo6r1bg3dX3+XG/IjjtLB5S/4F/8AyY6n/wCNr/8A1j4P8lF+1kOFJ/8AL9CH7UxdI5D72UfscTR9jJca3/X9kT9rHwpf9v0b7s9wZJomZ2amIHgdSNtLHeiD4tr/AIT548xWwTo1JQlffS6tdc7PmdOXSzmoThlva742b4XTWxcxcChRTUQkbetZ5+QJqgPWsaqlBcCvUx+Inrmt2LT9+ZTJxSstBPHlcuGkbSY68bHXo0xkJ4jQZiTsAvlZEqpxvb7FCWMryipOTfZd+Rrl8h8hjBu+bF8vU/7+eMmu/YiMc0hNa11HpqF/LGckt7Mwpw2uimz0Mv16J1jmaLuZEch17sFipXwGQb+FrYC/EvOtiasaST6xNJ2sN9j8rIgnLwyQB5NSxsyuqitPhIdiWOnUxNbttdXjM2nYUItXurG74JlDepkI/C3l7h++N6Stq0VcZVTWWMu9F1GgAAHICh8MTNtu7OcKxgBgAwAYAMAGADABgCDxHhyTgpKmuMqQVIUqSdrG2oOo5EV7XptrKKloyajWnRanB2fryPnTtFw36tmZoAdQjcgHqRzF+tY49SOWTifRcJX6+hGrbdEPLQl2Cjr18upPwGNUWJOyuaGgKAFACh7v54NiMbIr+NIWjIUMW6ab2NdaZf12NHElJpS19eTKfSEZSotRTb4W5/KUfro9SZlwdK3zoXve9b79ffiOVr6FqkpKCzb2Xq5IPsD1Y/8AiBX+c/PDgZ/v3L6v9DeMG5X5DNu0kiNpOkKQVBGx1fxGxtz292JZwSimijhq9SdWdOdtLNW7b9rvt2dxYYiLx0Hgg/q8X9xf0x0IfCu5fQ8ni3/nn3v6k7GxAcY44+rMzHzlf/McUavxvvPV4VWow7l9CrzakrsCTYOxrkb88ZoyUZXZB0jSnVo5aau7rjbZ3fFcPMRHGe8LVXW9txpUBfgQT5fPG7nHq8vrfcrUsNV/l9a1ZXbvdbOKSj8nry5Bxo/ZRjyeT8xH/LHtfY1+5WXavuef9q1/mpvsf1KN3r/fwx6XFY9UKkYOO9tb83bTTVrd6rQ8uo3Vx2OMsQoFkmgMX5SUU29kanSOEfSNk8tBHAkMx7tQpKqoVm+84Je6ZrO469OWPnuOw1XE4idVy0b07uB2KGMhSpqNjZdl+PRcQgd1jYIGMbK9b+EE8r2OqqxU/wBOaesvIxU6Utpk8/0Sj2ayZVVOVi0qSVGhaGqtRAra6F+7EiwK4yZVfSF1ZQiZ/Ndp8wrFdKIwJBoHpseZx3aXQWEspe879v4RvLpCs+XgZntdnc3mYiFnYAAlo1GnX6Wu52vwnY4zV6LpUffpR28fMhlialTSbOZq5UgqSCCCCNiCOo9cU6rajoaos8l2lzcbiVczLrHVnLA+hDEgj0OI4U4VKazRWpupyjK6ep9GfR532bysOZzEaxltwo3Dgcnr7oPkb/PHHrUIwqWi9C//ADZOnZrXmbnGCkGADABgAwAYAMAGADABgAwBU8Q7M5SZi0uWiZjzbSAx97Dc4jlShLVot0sfiaSywm0uV9DP8U+jjLaS2VQRSg2CzSMvqKLbXy5H3YhnhY29zRnSwvTtZTX8huUeyyf0/Hec84nwuXLvomjKHp1U+oYbHHPnCUHaSPYYfFUsRHPSldea71wImNCwGAHJPZQehPzYj9sZexpH4n64DeMG43DAq3pVVvc0AL99Yy5N7kcKUKd8kUr8kLOMEh0fhyaYo18kUfJRjopWSR5CtLNVlLm39STjJGVPFezuXzF60AYm9aAK98rJrf441lCMt0WKOKq0vhenJ7eH4Mxn/o/N/Yy+Gxs/tAfeNjY+6v8A9xPDrgzo0+ltPfjr2eRHi+j+Yk6pYwOhFm/y2xr/AB+bN5dLQ4RfkUPbHspPBGGrXGhZi68gDoAsE2Dfvx7H2TnCjKpTlJXla3ba9zzPtDX/AJHVzinonfy4mKOPaTpQm05K9vW2x5q5JhcpG7r7Q0qD1XVdsPI0tX/Fjn9K1HGkorizaC1KrHAJTs/0K/8Aycv/AK5/+3HiCe5DV3Nq3FYR3n2qnuiBJW5UnkCBZv054jzIjysxHaB0eXvYmDpKoZWHI81PxtTeO/0fUU6C7NCRdpRf0jHpdtVCM01gjfbYAjfmOXPE38qnllK+kXZ95tlZV9oOELOnfRj7TSDQHtjbp+ID58sUsVh4yh1sdnrb7m0XbQY+jzsPLxOcAWkCEd7LtsOelb5uenlzOOVXrqlHtJErn0VNnDlAmXgg1RRRQqCWPhBZk32OwSM0erUNrvHGlJyd2SHsHapX1aYiQpa21ALSiIhrNEA98t2NqY8hvgC4+0gJAEZN72CKAuIE397eUVXMA4AuoJdSg7b3yII2NcxtgBzABgAwAYAMAGADABgAwAYAj57IxzIUlRXU9CPzHkfUY1lFSVmS0a9SjPPTbT7DnvaD6PHXxZU61/5bEBh/dY7Ee+j6nFGrhGtYHqsD7Qwl7uJVnzW3zXD5eCMxP2dzSe1lpdvJC3+W8VnRqLgzsw6Rwk9qkfG31sEHCZpplgVafQKDeHkoY8x5kj34KnKUsq3E8XRo0XWk/dvw142RM/8AgzOA00OkUfEWBXbz0En8sSLDVL2aK76aweW8Z37LO/nZeY03Zecf8s+5jv8ANRjH8eXNevkbrpWg91JfJfZsYfs9mP8Al/8Akv8AqxjqJ8vNEi6Sw3+7yf4N1GtADyAGLjPNN3dxWADABgAwBSdtr+oZmuYiJ5A8t+R92LeAm4YiMlv+irjFejL1xPn76+/8P+BP9OPUPHV1vNnByokjPGSORWKigrDSiJdNp0nSoJ9q/wDpxBLETqO0pN25sWsVhH6YgqQk5O3FWNkdp+hSIjJSk8mmNb+SIDiOEWr6WIK25pH4RmBJmXjzEaGcLpPckmMqNIbeSmOm+g3o8hRxld277mmZaaFRxzhggysCGiyMw1KCAbtjepmJYncknc6j1rHV6KupON+Bsndsxz8JVtepmOttXPTR06bBWjy2o3i9LBRlmzNu7vys7W4W4czfMTMvEERVBNKAASd9vXFmnTUIKC4aGrZ3PsrwhMrlo40RUJAZ6AFuwtiaHnt7gBjwuJmp1ZOO19O7gWoqyMF9K30j5nhuajhgjhZXhDkyKxay7rXhcbUoxJh8PGpFtmG7GXzH0yZ3u4iYMqe8jYsCj1/aSJX9pypR+eO7gOhaGIpuUnLe2luzsI5VGmaPKfSLmBFFUWXUGNTQRgoscgNewxldCYdtq8tG1w/BjrGbPI9oJHijcqgLIrGgasqCa35b45NXBQhOUU3o2vM1lWkmPycbkB5L8j/PHHqTcZNLgztUcJCdOMm3qjLZrt/mFneMRxUshQGmug2n8XPFR4ualay3O7T9n8PKiqjlK7inw5X5FWPpPzf1nue7g097ovS91r0/j51h/KnmtpuP9Bw3U9ZeV8t91yvyGuBfSnm5s1DC0UAWSVEJCvdMwBq3574kjiJOSRVr9D0adKU03dK/D8HYsXDzZ5gAwAYAMAGADABgAwAYADgDPcX4bot19nqPL3emIqkOKOnhcTmtCW5V4hL4YAMAYjjXC53mzJiy8iBo9IYSKBN40d7PeWpKqUUV95rIusSxktLlOcJNysv364F/2Wy0kcGmRSn2krIhIJRGkYxoSCRspGwJrljSbTehPRTUdS4xqSiJ4g6srC1YEEeYIojG0ZOLUlwNZRUk4vifNPHMkIcxNErahHI6AnmdLEb+u2PRNOcYtdjPOSWWTQiCBWUXIiG29oPdELXsqRXP88ZjBxlfv83cweS5agWDqwBANBut17SjyOJ7mp1j6EJ7gzEY3KyB69CtX/4Yhqb3IqqNLN2lk1sq5YsUJBpi3L+6prHFqdJzjJxVPZ23/R6ih7NUZ041JV9JK60tp85fYpuJ8eadNDooAawVuwRYrc11Ixtg+npUa2acNNmlv5lur7KU1D/FUebttbyRVKF6k/4R/qx1pe1VJbUpeK/ZVXsrXe9SPmegijtZra+XPnsdvzxTxHtRUnBqlHK76PR3XG6t9C3h/ZeMJp1Z5o8Urp34Wd3fyO68Gz4ngjlH31BI8j94fA2PhihGSklJcTzuKoOhWlSfB2/HiQuN9lMnmnEmZy8crKukM17KCWrnysk/HEsakoqyZBYp8v2T4VIBpykbqFJSlatNkkDfc6ixr+LFmlj8TSWWE2kauCZMyfZ7IMAq5dfCuw0sKXahz3qx8xjK6RxS/uxkiT8ll8vopVGlFB5MAFq1G/ktD4YgeIqtttmOrjyHVgh7syFbABJNG9rB257V+WIHFN3ZZjXqRVk9Cufg+S8TtArMHpm0G9V7tXleI+op3vYsrpPFqOVVHbb5DDcB4cKkMMYcyBQxU2XNEEC9+er3YdTTvexj/U8Vly53bY84fwHhglTu8vGsoIdNmBsbgi/LY4yqUFwNJY7ESTi5uzNXiQqBgAwAYAMAGADABgAwAYAMAN5mLUjL5gj5jA2hLLJS5GSzGXZG0sKP6+7zxVcWjuQqRmrxZYjgT0DqW+oN7Yk6rtKn86N9itmiKkqwojEbTTsXITU45kIxg3DABgByCBnNKpPuxtGLkR1KkYK8mcV419FXFFLS/V1fWxYrG6sy2bqtr59Lx344qm9LnnbMpe0PYXOZOFZpojoOzEB/AaUhX1KPx1YsWCL2xJCtGTshYe+jrL/1kPJEjQAqJHmvuI7bWGkoGwREwANDVVmgQVV+7uEfUXD8tl9IeBItDqtNGF0steHdditHbpvjkNyTs7m9kS0QAUAAPTbGjdzJUcY7L5bMsGlj8Q5lTpLejEbkYjnShP4kX8L0licNFxpy05PXwuSM/wAEhlg7hkAjqlCgAp5FfIjGZQi45WtCKjjK1Kt1yl73G/Hv7zkXavgRyLhXcMhUsGqthzsWaI/fHMrUHTklvc9z0f0lDF0pVLZcu/5+pa/RZ2tW+5NmORvAdiVY9KBNA/AgjcbmrNCTpy6uRyOlcPDGUf5dH+u+2q8d1yevDhr1HM5xEIDEjVdbE7CgSaGwGobnbfF08mRjNldxqh8QKkak3BJsc+V3+eAFRZnLJ7LwrsBsy8gLA58qF/DAD+VEZBaMKQdiVAo6fDW3MDlgBGamihj8VKns0Fsb2aoD34AZMmWbYtFu2uiVvUBZaueoA38cAAzeWFrqj2ayNqBFGz5dDfpgBUUmWtQrQ6h7IBW99xXvu/jgCfgCPnc6kQDSMFBJFnlspb9FOAIknaDLhWbvVOkEkDdtlZiK6mkb/CfI4AcPGYLrvkvyJ39sR179ZC1zsgYATNxuFY1lZ6RlLKSCLAGo7He66c8AONxaEc5VHP8AKrPu3AvlZA64A8k4vAG0mZAfK/4tPzsEV6HACeIcZihIDk70LAsbq7179MbGufLqQCBMhmDaqsFWKkHnY/Yggj0IwA5gCLns8sWjVfjcItUNyCdyxA6fsMAMZfjMbxPKmplQ02wB5Br3NeywPpuDRBGACDikMr6AfECaDCuXUXyN9Oe11W+BlNrYscDBUdoMtahwPZ2Pu8/h++I6kbou4Kplk4vj9ShxAdUMDBY5LhDvRbwr+fy/niWNLmU6uMjHSOr8jQQQKg0qKH+98TJWOZOcpu8hzA1Gc5lI5UMcqLIjc1dQyn3g7Yym07oCcrkIoxpjiRAFCUqgDSt6V2HsizQ9T54y5N7sD0UYUBVAVRsABQHoAOWNW7gVgAwAYA579LPDgyJIxYijHQG3iNkk9LHLfmPlUxaslPij0vs/UUnOg0rSV3zta2nj4HNeF5buDcbtr1KwY1YKgBeQA20jp78Up1pSae1j0tDBU6UJQ1kpb34q1uFuB2/gWbjz0EcrLbLasLIAbbUpAO6mgaPSsdSnUU4qSPBdIYR4Wu6b24dq4euZMj4Hl1XSIhR2qz535+YHyxIUhX9Dw0RoO934m3vmefM1ueZ64AlZbLrGoVBSjkLJ/XABmMskgAdQwBujy5EcvcTgCD/QMFk6CLDWNTUdVEk77nax6knnvgBf9Cw/gvat2Y/Kzt57dcALh4VErFwniNWSzE7EEcz5gHAE3AFbx/PRQxh5Ra6wBuBWoEM25GyoWYjnQNAmhgCukhy6xk9w2h2kR/E+hQC8bk0SE1bm9hvZIO+AGo8zlF8SxyXQYbv4qeOQNu1M+qRG1Nub3PPAEtZoCkiNG6rFGxpiT4GQM4Hi6BgtdNgMAM1CjEmAgoS194SLUI7itXsrepVrTafdJFgWUXA4F06Y60BQAGYDwNrWxdEht7NnADuZ4ZHI2p11eh9m9Lpqrz0yEfLywA/l8uEuiTZskmz0A+QAHw3s74AdwBV9oc1FHGGmsrqFKG0gnnR8QDKBZKtYNciaGAKwfV+4eoZNIeMaRJJbazFoPha6A0DSLIClQDdEB+HiEEkkZaNlZtBRmLUbFoCQabc7cxdG7GwGgwB4wvY8sAZPiEGiRlAodPdivUVmdvD1M9NN7jvCMuHko7irI8/T/fS8SUNG5ciHHStBLmzUYkOUGADABgAwAYAMAGADAEbiOSSaJ4pBauKP7EeoO/wxiUVJWZLQrTo1FUhujjnaPs7JlHKkM8fhqXSQpscuoBsHa8cqtQdN9nM9/wBH9JU8XC6spa+7fX96Gx+ie+6n2Nd4tHpenf41XzGLWD+B95wPaW3XU+eX7/8Apu8XDzQYAMAGADABgAwAYARJErc1Bq+YvmKP5GvjgBtsnGQoMaEKbXwjY87G2x9cAejKR7fZpty8I29nlt/Cv+EeWABMpGBQjUCtNBQBVAadulACvTADY4dFv9mLNBm+82mq1N7TeyOZN1vgCVgAwAYAMAeOgIogEHmDuMAMNkIjYMSG7vwjfUQWvbeyoJ86HlgBZyyGrRdqrwjar015VZr3nADuADAEXO8PSTdrB5WOeMOKe5NSrzp/CQ8nwlo5FYOCBd7UfLzwgst+0lr4lVYWas7ltjJUDABgAwAYAMAGADABgAwBB4xlVmiaFwxEgKnSNx1uzsCCNr64xKKkmmT4arKjUVWNrx119ekM8A4LHlUKxrWo2bJY+XM88YjCMFljsb4vGVMVPPUd3sWmNiqGADABgAwAYAMAGADABgAwAYAMAGADABgAwAYAMAGADABgAwAYAMAGADABgAwAYAMAGADABgAwAYAMAGADABgAwAYAMAG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AutoShape 10" descr="data:image/jpeg;base64,/9j/4AAQSkZJRgABAQAAAQABAAD/2wCEAAkGBxQTEhUUExIWFRUXGBoaGBgYGBwaFxwhHRoaGBoYHhsZHCkgHBolHxgfITEhJSkrLjAuGCAzODMsNygtLisBCgoKDg0OGxAQGywmICQsMjA0LywyLDQsNCw0LC0sLDcsLCwsLCwsLCwtLywsLzQsLCwsLCwsLCwsLCwsLywvLP/AABEIALMBGQMBEQACEQEDEQH/xAAcAAABBQEBAQAAAAAAAAAAAAAAAgMEBQYHAQj/xABHEAACAgAEAwUECAIIBQIHAAABAgMRAAQSIQUxQQYTIlFhMnGBkQcUI0JSobHBYtEVJDNykrLS8ENTgpOic8IWNFSz0+Hx/8QAGwEBAAIDAQEAAAAAAAAAAAAAAAMEAQIFBgf/xAA3EQACAQIEAgcIAgEFAQEAAAAAAQIDEQQSITFBUQUTYXGRofAGIjKBscHR4RRCIxVSkqLxUxb/2gAMAwEAAhEDEQA/AOvLxQnONltGwgWXXf4ndNNV/Dd31wBDj7UxL35nKwrFmfq6sSTrPdpIOmxOogDfkOprAC27SwtEJIXRh30cLCTXGVZ3VdJUoWD+MEAgA2NwDeAGuF9rYJXzCHVH9Xd1ZnV1TTGqlnLsgVR4jsTyF8sAS8n2iy0gkKygd2ut+8Vo6Tf7T7QLcfhPjHh2O+AInDO1EeYzQhhOpO5aQsUdGsOirQcC0IYmxttzwAvjvG3inhy0KRtLMsjgyyGOMLHoDbhWLOS4pQOVmxW4DHEO0r5WONs3AFaSdYQImeVaYX3gIiDefhIvbYnAEvOdqcrFp7yRlDIHsxS6VU8mc6KjG336qt8ANr2ni+uvlCG1KkTBgjspMhfawmlQAgOomjqrocAScr2iy0kndpKCx1afCwRtPtBHI0SFaNhSao+WAPeG8fy87aYnLHSWB0OEZQQCyOyhZF3G6kjfAFngClj44xz31Q5d0HcvKJWZKfS8aUqqSa+05tpO3I88AVWb7Xyqs2YXLocnBK0UjmUibwPolkWPRp0o17FgSFJHQECZ2l43mcqks/1eJ8tCoZj3xEzCgWKp3ekEWaBbxV0vADXGe08kc8sMUcRMMAnYzSmLWp17RgI11oOpjsCVHXYDQcPzXexRyaWXWivpYUy6gG0sOjC6IwBl+D9rppFyck2WjSLO0I2jmZ3VmjaVVdGiXYqh3BNHpW+ALXLdrslIrMmZRlRQzMLoWwQC6rWWIXR7VkCtxgBxO02VMbyd7SowRgyOsgZq0oYmUSamsUNNmxV4A8HH427nuyKkmMREgkjcERvJpCNHeulum0irN8gQIme7WwiWOGJxI7TrC3hfSOYcBwNBda3WyRvYwBPbtDlxL3Pe+PVo9ltGv/l95WjvP4NWr0wA0e1WU7zuu/GvvO6PhbSr3p0M2nSrE7AEi7FXgCFH2wjY5xFUq+WMg8ayLG2iJZCzOIyEFsRW5pbAIIwBOz3aXLwBe+coSgckJIyKD94uqUq7Hdq5YAVl+LFs7JlwFKLl4pgwO5MjypXlVRg/HAEbjfHJIsxHBEkBLxPIWmmMQGlkWhUbWfHfTlgBWX4zL32WidYbmWdmMUhkUd2U06WKrdh97GxGAJOR7Q5aaTu45dTEEr4WCuF9oxuwCyAXuUJrAFdxDtvlUhnkjfvTDE8gCq4V9HMJJo0sLoFlsC7O2AJmT4+krQCOtMuu9YkR7VValVoxqHi3JI9L6ALyHaTKzSd1HMGfxVswDadm0MRpkrrpJrACMl2qykrpHHOGZ7CeFtLEWSgcrp1iiSl6tjtgC5wBn+JZSePOLmoYhMrQ9zImsI4p9aMurwsPEwIJHSrwBAyvAJ/s5HVBI2fOalVWsIvdNEqhiBqYKEvYbk1gBHEezk7yZplC1LnclMni+5CMv3l+R+yah12wAZ7gOYkj4hltChMy7SRza/CCUjARlFOPEhBI6G7vbAEPM9l5J45h9VaKZss0avPnZcytl0fugrs32TFBqbwtQHh3wBd5CHMyZ1cxLAIUXLtGB3gdizSRsdlFBaXY3v1AwA92myhl0I2RizkO5ZXZQynoVWRdJ2vfUCPXAFFl+zeYjy/hQDTnUzEeW70sEjXSDEsj7AmmfT7ILaQa3wAdpuD5vM9+DE7LLAFhUZtoo4mKMHWRYyO8NkGzrB5eEWSBZw8NnjzRcR6o5ctBCzBwGjaNpSWo+0Kl2re15dcAVXZzsxJCMtHLlmc5cECVs7K0O0bRq6QMxAZgaKaQFDmia3AkcFyc2TOsiTL5OGCQyRSTiZFK6SndMQXVFUOPEQK0gL5Aajg+ZeWCKSWPundFZo71aCRem6FkXR2wBTzZac8SjnEB7pYJIS2tL8ckTh9N3pAjO3PltgCr7RdkhmZJETLmJJXUzTfWHEbDwlyMujaWlIGnU6itms0BgCXx3KZqXNDVlxLlYijRRrKqCRwA2uUMNwjeynKxqNnSFAjcf7PyTSzPLlEzSywxrEGkCnLuobUASLUFiG7yO225bLgDV8Iy7xwQxyyd5IkaK8n42CgM+/mQT8cAZ/sV2QjysGWMiE5mOJVJaWSVUbTT92HYrGDuPABttywBGk7MTHheXy9DvoGikKCRowxjfUU72PxISLphyNHACR2etJSclLqdoTbZ6R5z3Zcq6uzkIULbAMNWo3XIgPZXg2bJyxlYsIs40qiR1aVIvq8sYVmQAO2t76miLJq8AM5HhGbSPK5Ywpoy+YDtN3o8aKzEMEq9Z1WwNb3ROAGMn2WeN+7fLvOv1ozLJ9dlSKmnM4ZoA2nvEJ5BSGKgkizQFhmeATNlZogF1PnlnG+2gZuOe789CnbzwAnMcJzA/pKJYgyZvW8cmsAAtlo4dDKdwdUfMWKPwwBE49wLNy94ml5UbLqkIXNPBHG2hlk7xY6MlkggnUNqpdyQLXs/wWWLMCRwNP1HLQbGzrjaUuPd4xvgBHaHhbvm4phlI8yiwSRlXZBpZnjYEBwRyQ4AG4M8j5ciBcsixZpGRCvhMugKRpABvSTgCq4H2WdRBHLl3DQoyCb67NJEv2TQiSKF3IBYGtJChQxomtwJkfDc2/D2yDwRx/1R4BKJAYy3d90hVAuoKeZutPLxYAlLkJ5nyrSRdz3SzI41qxGqJUDArz3v5dMAQ+FcGzP9QhliSNMibMiuCJNMLwIEUC1DB9TaqqqGq7wA5D2fmGX4alLqy2YEkni5KI51NeZuQfngDX4AMAGAMVkPpFgMksM5EEqSOilrMZpiFth7J23vbyOK0cTG7T0Z26vQlZQjUp+9FpPTfbXTj2GY4v8ASTmcvmWVTHNGVjYArQGqNGIRlIJWzYLAnfEEsVKMuZ06HQdCtRTd4y1Xg2tU+PdoW3C/pby7UJ4ZIj5rTr7+jfkcSRxkXuipX9nK0dack+/R/dGr4d2uyU9d3mo7PIMdDfJ6OJ41oS2Zyq3RuKpfFB/LVeRdA3yxKUdj3ABgAwAYACMAGADABgAwAYAMAGADABgAwAYAMAGADABgAwAYAMAGADABgAwAYAMAGADAHzT2oZTnMwUNqZnINhgbYnYjYj1xxals7tzPpeCUlh4KW+VfQqM1MQpax4R1vkOmEFmlY2xFTqaTqK2muv64nsLEqCRRI3Hl6YxJJOyN6MpSpqU1ZtarkS+HrbgkWFBcjodILUb6Gq+OEdxVfu9+njoafsnmXjh1JI6kufZYjovkf93iSEmloypiaVOpO04p6cUjVZbtZmk/4mseTqD+Yo/niZV5ric2p0ThZ/1t3P0izy/b2Qe3Cjf3WK/qDiRYp8UU59A038E2u9X/AAWUHbuE+1HIvu0sP1B/LEixUeKKk+gqy+GSfivsT4e12Ub/AIun+8rD9qxusRTfEqz6Ixcf637miZFxzLNyzEXxcD9TjdVYPiivLA4mO9OXgyXFmEbdXVvcQf0xsmnsQSpzj8SaHcZNAwAYADgBuCZXUOjBlYWCDYIPIg4wmmro2nCUJOMlZrgOYyahgAwAYAMAGADABgAwBnu2PacZBI3MRkV2YNTUUVY3lZ6o6gAm4G9Wd6ogR+EdsBNOIjAyApM5fVqH2Xc7ABbYnvt/LSOd7AWHZXjwzkTSCMx6ZHTS16vCdibApiCCV3omrNYA51x/6U51lkSBIwqSsFcgtqUeECvUgmx0IG1WefPFyu0j1+F9n6LpxlUbu1tyfrQ6lwfPieCKZeUiK1eViyPgdvhi9CWaKZ5bEUXRqypvg7EzGxCGADABgAwBW9pOKDLZWaYkeBCVvqx2QfFiBjSpPJFss4PDvEV401xflx8j51knaYHvHBewQW2JBvV4vfRo/DHHu5bn0VQjStlWnZ+CM+SY/d1j08Q293Lz3wV1sZlkmrT8z36q/PQ3yOMWZvnjzHMudKSHqQE+bBv0Qj44ytmay1lHx9eJZ9ms7RMR5EllPrQBHyH5euMxfAjrQ/saHG5AGAGJ84iMiMwDSEhB1NCzy/XGVFtXRHOrCEoxk9XsP4wSBgCHxMAhQQCLY/5RjSZPh7ptrs+5HizDrsrsvuYj9DjVNrYmlThL4op96R5luNu193mpDXPTK23yb0xu3UjvfzK9OOEq3yKDt2Rf2JmX4vmAy/1marH/ABX8/VsFUnfd+JmeDw7i/wDHH/ivwJbjGY/+pn/7r/6sOsnzfiFgsN/84/8AFfgueDdt8xl4hEFjdFUhNQII8rIO4HlQ94xLTxM4RylDF9B4fEVHVbabd3a340fqxpeDfSLG9LmE7o1u62yfL2h+eLFPGJ6S0OPi/Z2pC8qDzLk9H+H5F1wntdl8w+iPvC3/AKbUN6FkAgXz3xLDEQm7I52K6IxGGhnqZbd68lx+Rc5XMawToZRdDUNJPrpO4HTcA7cqq5kznSjbiPYyahgAwAYAMAGAMb2j4hnllzCQw6ljgknik7kuGPd6Vyw33kMgYmt9JUVveAJefzWaikySx5fvFd6zEqoo0hhy06wVG1lqIpK5kYAtstMI1lV2rurJY/gILK56mgCpJ5lGxhuyNoRcpJJXufLvEM4VkrmDuWrnbAbCx5+vuxyoU1JNn0DFYyVCpCCVla746XUbLVc99e46v9GXbhYlTKT7LdRNRJt39k+Q8XPE2GrpLLI5fTPRMqknXpb8V3I65joHkQwAYAMAGAOV/TTxsVHlFO/9pJ+YRf1Nf3cUcZU2geq9nML8Vd9y+/rvOU4oHqgvGTF0eg1yxgySzOzRnWxYWNNmzY/aj+YxtfTUiypS9084UqmVNZAW7smhsLG/vGMR3M1b5XY2YN7g2D1xKVAwBX5vhCvKkupgyMp2Ox0hgBXT2zjdTaVirUwsZ1FUu7pryv8AksMaFoMAQ+JNuo8gT8yf5Y0mWMOt32/Yh40LBA4ZkWj1Wwo1Srq0irsjUTV3yHliWpNSsUcHhp0XK70dtFey5vVvcnYiLx7mXC2WIA5kk7Vzs4za7siPNGMLydkiOc7HajvFtwCu43vlXneM5Ja6bGjxNFOKzK8ttd+Vu8uuBcHOYetYRFrWx3IHkordvy/fanTzsixuMWGhe15PZfnkjpWd7R5Ph2VDEFUB0qiLbsf0sgXbEY6alCEdDw1ShiMRWbm7t8Xt67jnY+lhXzfeywyGFSBFEH0hfxSvX9pJ5KdgLrfcx9drdlz/AE1qnli1fi/t2I2fFvpV4fCgZJGnJPsxqQRtdnXQA/P88SutFFKn0dWk7NW7xvs59KeVzLxxMrRyyOyhTRVQLKlnNC2qqF7mvXCNZMzW6OqU02tUkbnLzq6q6MGVgCrKQVIPIgjYjEpQaadmOYGAwAYATJIFFsQB5nGG7GYxcnZIznavtHDBD3p1sUZSuhbo8t9RA0kEqfRjiOdaMVcv4bo2tXnkVl3/AKuYjiXbc59ZYo4jCChUtqtmDArpNAACzdXvv64qTxDqKy0PQYboeOEkqk3mf0tqczWAswUKWa6UVbWdgAOd3imr7I9DNQtmlbTW74Hbuxn0exZZhNL9pICdGrkvi2bT+KgOpq/djpUcMo6vc8X0j0zUrrq4aR49vZ3G6xaOEGADABgBrNTaEZzyVS3yF4w3ZXNoRzSUebPmPiWeeeV5ZDbuxYn9h6DkB5DHFlJyd2fTqNKNKCpw2RGxqSETKZcq7GgAb8iSSSeYF16HE1SalFI52Ew0qVacrJJ9zbbd90k7djuS8QnRJOeO4AsAKu3lYBIxsyOntcis4FWQL5euMJNm0pxi0m99u01HCeKp3aq7BWG3XkAKPL4fDG6ZXqQad0iTmeLxIAd3BJFr0oKTseftDrjN0RqE27LzExccgP3mX+8n+gthdGXTqLh4P82JUediYWJo/i2k/JwMZ05mjzJ2cX4fi48rA7hkPudT+hwsYzrZ/RlFx/iDLKFAHhRbBHnb+/k2NZvUnw8W4t33f6+xXji7fgQ/4v2bGl+wnyv/AHPy/ApeL+can4kfvhdBqXB+Qo8YH/LH+I4zdC0+fkTM2O8jOmvEgAvxDlR8uv6YynaSZHOEqlKUNLu+5AHD30wqWQrGFsUfEV2U8+nOvPG/WRvJ8yqsJVy0oNq0LcHq1tx4b950rstlkWBXW9T+0T6EigPLbE1FJRuc3pKpKVZxey2LZ3WwpItroEjetzQPPbExz7mfznZ/I5tX0LEW3BeIqCG9Sm1+hxhxNoVX/Vlp2J+j/JwZdJc1CjzhCZTKdUa34iNLeDwggE+YO+JoU4pXZz8VjKsp5YOy4W3/ADqZftv9I00WcX6kwWNY02KRsrhgsgPLUAQwFX7qs4jnValoWsNgYypf5N79vcdG+j7tP/SGV71lVHVyjqt0CKI5jqCDzPv6CenPMrnMxeH6iplWxpsblUMAGAM7x3MEvoqgv531xBUetjrYOmlDNxZnO0GSM2WljX2mXbluQQwG+25FYgmrxaOnhqip1YyfAwXZlSIms/fIrypV/n+WKkdjv1XefyX3Oi/RnwNE7+copLyDQSotdiW0noLarHOsXsLBWcjzHTuJk5Rop6JapPwv4G9xbPPBgAwAYAMAVfajiS5fKTSsa0o2nzLEUoHqSRjSpLLFstYKg69eEFxflxPnBs0T7QVvUij8xRPxxxrn0dQS2D7M/iX5MPnsR8jhoPeXaPtwqSgRpYEA7HfcWNjRujjNjCqLkxhcqwZVdWWyOYI289/TGLGc6s2huV7Ymqsk178DZKysQ5srqdX1eyRtQ9eXvvEkalouNtylWwbqV4Vs3wtaaba7cr31/wDCTiIvD82yIPQn5mv0UYy9jSPxNjGMG4iOVWvSwNc6N1jZxa3RHTrU6l1CSdt7NMXjUkJGda2H9yP8kUY2kR01ZfN/VkfGpIRMgW8V6jyokML57U3l5jE1VLS32+xzuj5VHmU7vbVqS56Wly01WjJeITol/kR9lH6g/wCdh+2Ms1i9X3/ZD+MG5o+z/HggWKQAKLp75Wbojy35/wD9xYpVbe6zkY7AObdWnvy/H4LHifDXfN5eeNIiIwwZ2YhyHBWhSGwL1DxCyenPFtPQ89ODc1JLbx+gns1wyWGWeWRY0MpjpUYvWgH7xRPDvstbb7m8Zb5GtOm03m4+uw0nbqcxcHnYEWYgLuv7RgpN+fi+eJJaUynRWfFrv+h824pno7nTOxXbWHIjKZaDS6zOGzcjgrpZyE0rvVIKJNEGulnE8J5bJHKxGGdfNOXDa3rid0xaOEJkagSBZA5efpgzMVdpMo2483RFHlZJ/liHrWdJYCPFsxHb/L5vMxEQMCaJYayjk7aApqtI3JBIul35g6J63ZNOk1DLTGeDZOdc5K7RsI21szOVNMStLEVcnu6BPjVTy8yMG9DaEWpvl62LnKcFgjJ0xqLYsbs7nnsbxdjDB0+1+P6KlTFdKVtLtL5LT6l9kGatCllF8003dUB4xVYs1oRaT2/ByISld317e3tLZctIFJE7uSpoER1dbbog69cUmTmDHB+NrFoGZV5Gigpy+gIyCVnB2YsWbulYgeIFtxzwBoO0kGedry+tA2UlUgSIFSVjGY2G9llCut8vEtEbsALXstBOmVjXMsWmGvUSdRouxWzZ+6RtbVy1NWogWuAOd/TVki2VilDECOSivQ6xsfeNPyY4qYyN4pnofZyqo15Qtut+78/ZHGcc09mO5aHW6qPvED5msZSuzWcssWzRytZJ6E7e7pg3dmYRyxSBJCORI/T5YXsJRjLdDbRofajQ9eWk/NKOFzXq1wbXrtuWfCeycOYjZ7eIhq2IZeQPJhfX8RxNTpqauc7F4yeHmoqz0vrv5fgazX0fSj+zmRv7wKn8rxl0HwZrDpaD+KLXn+DMcUjKSGMmzHSHyBUUwHpqvEMtHY6NFqUMy46/jyImNSUjwQkMzGt6FC+l+fLnyxJOScUkU8PQnCrOpO2tlpfhfntvtsSMRlwnZgxa2BD0DVhhvWwNFfTzxu7XIY9ZlurevmNSCL7pkHvUH/3YxobLrONjzu4/xt8UH7McY0M3ny8/0evlhsVkUg+fha/Ig8vfdevTGbGFN7NevXzJp4nJEqIFjoKPaRH5knZiDYN3z610xnNYjVNSbd3vwbXkIbjkp6R/CJP9OMZuxGyor/dLxY2eLy+af9tP9OGY26tc34v8nTezXFkly8ZMiawoDjZSCNuXTli5CacUebxWHnCrJJO3riWEmeiHOVB72A/fGzlHmRRoVXtF+DNZm4YszlGV6MUsO9ctLLdj9QcWtJRPPvPRrNcU/ufJTxnVYA9kjnv+mKikstu09FOlJ1c6S+Frf9Fz2K7Ptm81FlgdIdtyN9KAWxuudA1fUgY2+OSsR3eGoycvkvJcj6pLLGlswCqN2Y0NhzJPLFu6S1PORjKcrRV2+CMF2j+kqCOQxIHZdNmRQN7ogLZG1E2fSsVKmKjsj0OD6CquOepZO+35Mdm/pHAOmOIBjy1vv/hH88Q9a2rpaHTXR9OM1CpUWZ8NL+f4KebtzmZb0SIo5HuwP1NkfPEcqlRb6Fuhg8JK+R5rdt/oans/2pJhQ5iybYBwAbArcgcjvW34fnvGtZe8Vq3RrlN9T4fg3OUyXeL4b1Hka8C9bbq3uFe8c8W4xuefr1nTfBfX5fssQihlWTVC/JWRj3bHeqvw6t/ZcXzrUBeLLbZxyRMJ40Yh1kpWItKksKa9k6WN9Aq4wDMdm+N595svHmYimrvu9AgcAaY4mj+0soNRZzseQCmmDDAFv2T4hmJe/GYXdJCFYRvGhU2QB3iqxIFBjVXdE9ANBgAwBhvpg4c8uSDpyhcOw8xRW/hq+V4q4uLcLrgdzoCvGnicsv7Ky+pw7HMPcFhwRPtC34VJ+dIPzYH4YyjSetlzf7+xbYwSERc8O97rSwNEg+GiBXkbHPqB1xvk93MVliU63U2d7Xvpa2nJ3W/FK5LxoWTedm4dOWj/AIrb5kkflWL1JWgjzHSE82Il2aeH7LPEhTMJxPsLI7vIsyEu7NTAgbm+Yvz8sVpUG3e52aPSkIxUXF6L1yMlm+H927RmWMsrFTWurBo7lAOeIHGztc6cK2eKkouzV+H5EHItdAofdIh/fDKbKrG19fBnqcPfUAUarAJAsD4jbDK7mHVja6Y1nPbY1VsT+eMPc2h8KGcYNyLNm9MgTTsa3vzv0rp1O/TE0aV4OVzn1sa6eIjRy6O2t+d+y3Di1fhclYhOgSHOqNT1U6fgbZfz1YzwNFpJ9vr8EHOISjACyRtRr88bU3aSbIcZTdShKEVdtc7ed0RmgYtGdFFas2OnTbf5bb4lU0lJX3KUsPUnUpSyWcbXd47ctHfw0fE0nCIGHjJpSCK/F0HwB3v0xDwOk9ZacPXmWGNSUtM/2ynjyQygVSjqy6zerSSQUFEVsQL8tsWViJRhlONU6JoVcVKs276Oy58/XEx/D0TvFXukIY6aonnsPaJo2eYrEaqSLcsHSS/ZfZHiP1MmWJ1gYjSWCryPTcEEbX8MITqX916mMRhcIqf+aKy9t/re5P4r2smzIVJZwysAyoukK1b6qG7efljNSpUmnm2RphMJgsPJOklmktHe7a7OzuM/x6Gu6b8Sn8nb9iMRvZFyD9+S7V9EUOYhLMpsAA31v5cj+2N4TUU+0gxFCdWpBppKLvx+mz7L7HvCuHOLABc0opQTyv5DflyGNqs8+yIcDhXhU88lrZeF+e177LRcNzUZFXSMCQURug+8ATZJ9L5Xvd9MRPRalyFpTeXbj39h3rgMxbLQljbd2ofezqCjUD/FfPHYp3yq/I+c4vL188m2Z27rk2WMMCrAMp2IIsH0IPPG5XKLjjTZeMGFmKGRFb7NpniUt4mUL4mHTfVp1XyWsAI4Zmcye/MsloqKYz9WZGOqMOW0FixIO2irvbngCx7PSTNl42zIAlYFmAXTpBJKqRZpgpANGrBwBY4AMAQuNZVJYJY5AWRkYEA0Tt0PnjWaTi0ybD1JU6sZR3TPmLHEPpxIyWZMbhgLHIjzB5j/AH6HGU7Gs45kX7AbFTakWp8x/PoR5g4NWEJZl2/f15EQZId53hLEgEAE7C6utvTrjbO8uUiWGj1vWttvW3JX3t4EnGhYOmwx6VVfwgD5CsdFKyseOnLNJy5u5SN2gP19cqFAUq9sQ2osoRqXpppufnY2rfa2lyu6nvqJfDGCU4jn5+8lkf8AE7N8yT++OdJ3dz2FOOSCjyQxjBueg4AdjzTqKV2A8gxGM3Zq4RerQ/xKO5pKK+233l/EfXG0ou7IKVWCpxu+CGTwgk3pQnb76fD72NlnSsRyeGlNVHv3Pht4cOR62RkH3D8N/wBMaZXyLCr03/ZEnh2VJLIyuAw22NWDYvbysfHGUmazqRummh/+i082+Y/ljXQltLn68RY4bF5P/iFf5MNBllz8v2ShCEGleQ335772fPahfoMGYprS73M3JxVqcpMGUOBfgD+y3IGgQWAAvcgGr54tKktLrW3bY4UsfUtJwqJxUrX93Ns9k7K19uLSdr6MmcWdu4idiFYqbvkDSE9fNsQ5VmstVc6fWzVFzlaMsqbvsnr2r6lPlOIESQtqFHQSBWq7328tvhiXqks2mzfgUf505ql7y9+MbpWvme+m9lxttqaviMDlWRGCtdE1foa9fXEEWlLU6leM6lK1N2b49n5IWV4MRLGwetIrTtpoLQAJ3Ciidz54kdW6cbblSOB6upCrm+FWtbS1rJLjb5vVlrmwjhUID6BsdxzJJ5b6bP5YivoXFC8m72b4ad32J/B+FxyS6UjXSLYsVvTfIeO7IO3rXpeJaccz7Criqro080nrta+/Pb0vIncQ4P3Txa5LiaRFIJIoEjX7lq9/LG06SjZ30uiKhjOsjJQhaSi3dW4bfPyHOCFfrpgeESp3hC+JA6NG7MAoOxDKqqwG213teM0srnla4kGO62OG6+nJp5U3vZppLXtWrTf3OnhYpXNXHMBvXgloef40BP8AEuOmeHFu80YJOmVQCdXsuKHUDwt6kafccAZHgHb98wIA0KRSSvCvds9uyyRCUyR/iVVZSdttW9VgCRxrty0IzgSFZXy0iLpjcvSsmsySBVtKorVEaqF8yANoDgD3ABgAwB819rEYZycPGsbCRvAgpR5V7xR+OONVvndz6TgXF4aDi21bd7mfbO0hfSdiQQSL22xsqXvZbkUsfag62V6NpptX007de7xL7gubv7Njs26X0Y9Pc3L3geuI+wtN2tUXz7v19L9hZY1JyXweHXPEv8QJ9y+I/kMbwV5JFfFTyUZy7ProdExfPKCGjBIYgEiwDW4uro9LofLAxYZ4nNohlf8ACjH5Kcaydk2S0o5qkY82jieOeeuGc6hKELz2/UWPleJKbSkmyrjac6lCUae7t4XV/FXQZNCEAIrnttys1y2uvLCo05XQwdOVOioyVt9NNru22l7b20uSYU1Mq+ZA+ZrGiLMnZNjGdl1yO34mY/Mk4me5zYK0UhjGDYa+sLV8962Bu+fLG+SRX/lU7XT422d777DisCARyONWrOxNGSlFSWzNZlJ+8RW8xR+G3yxFJal3DyvG3I8bORjVbr4K1b8r5X6nDJLTTcy8RSWa8l7u+u19r95Jy0yyKKIN7Kw99EH3fMYNNaMRnFrrIO69efP8icakxA417Cf3m+Oy/wAvzxngR/3+RD4fke8Js0q+01Wd7oAWLJr8iemMoSdmklqaF51N2nU0VIX4Hwm/ftzwbT4GIwlFaS8dfvoLJAQsmoE+E8iACPPn4h6D2T8GlroxZuWWVufru7+KKDJ8Kk+tFwF8TEDf8QRV6XdjeyR5DE2dSgoLf9nOjhZ08VLEStl1fysuy99NbtrkjpIf6tNl4ERdExfWxJ1akjsELVb6dzfMnbe8W4wSjZHExGJqVaicuN/lu7HnBs2+YedJlhkSJgFdFJQkg64/GTbJQBYbW1UCCMZnFf8ApFQrVE3Z27VderGzyfDY5TG7RKSFYaqogjSqgHmtAWK674mjGPxW1KGIrTipUsztdaeLv4krMxFRUqmaMGw4H2qep07muWtfELFjm2NygQ+NGdcuWy0zPbQ6Sqo8gQyoJSrNauBEWItSb3s4Ahdmp8+0/wDWtYQR7Lojom23dkBqTSFsBgtk0KwBY9kJZ2jl79pHHekRNIqK7R6EokRqovXrHIcttqJAvcAGADABgDjv008JRJ4swpAaYEOvUlAoDfIgH3DHOxkEpKXM9h7O4iU6UqT2jt8+By/6klV4qJJPibrz69cQdbK9/sjsfwKORw1s3f4pcd+PHiSAMRltJJWRoMnmu8Wz7a7N6+T/ALH19+MvXU0h7ry8OH49cO4sMnI0dyK1EClIomyR0/u3hFtao1qxjUtCSuuPrvsWEPaicc9D+9aP/iR+mJFXkirPoug9rruf5uTou1w+9D/hb9iP3xusRzRWl0R/tn4r9hxXjsc2XlRNSMyV4htuQp3W+h8sZlVjKLRpS6Pq0qsZOzV+HjxsYJuDv91kb/q0/wCfTivY7Ge26f1+lxP9DzbkR6q/CVb/ACk4ZWYdaC0enemhl8hKOcTj3qR+2GV8jKq03tJeJ5w9LljHIl1H5jCO6FWSVOT7GVpOJCkgwBGGW66jerUDQ51R/LEnWdnCxTWFa1UnfNm2W9rPyHo00gAcgKxo3d3LNOCpwUFslY1HCP7BPe364jnwLeG/t3/YiZrhbO0p1KBJo20n7hsb31s7iiNqxJGqklptfzK1bAzqSqPMrSy8H/V358eas1uidwyAxIq2CQSbrbdia33POrO5xHOWaV0WsNQdKj1bd9/Nt+m9XuyZ3V7qCeew3qq/LcY1tyJs1tJMTmYE1C0DMookludknawNieo6dcbN20NIxzJyu9e7Y8Z/cB0A2Axq3c3jBR2KM5FjFIndAlnLKNSsRfXxAi/57YsqosyafD1scaWCqdROEqe8m1qtL96evnrobnstwBimqZSq6QuncBttzvvpFWOt/ntClmbk1oxiMaqVOFKDWZJXa1tZbL734du2gyHAYojYXU3m5BI9R0GJI0ox287FGvj6tZWb05K5JzHD4pGV5I43ZDasyhmWjYIJG24vbyxItOJSaT1t9AyfDYISTFCkZPPQipdcrob88G1xuFC2yS9fItuFZrRINtjseZ93543hPWxBiaKlBvitTTA4mOQZLtj2HTPcpTD9jNH4BVmUqSWojUtqCV5kgbjewE8M7FGKTMP3yXMuZUaYqP28pm1Skse9Md6V5UC34tgLbsjwM5PL9yXD+NmsAitRutySfeTeALrABgAwAYAou1PZyDNqvewmQrYVlfSy3VkWaPLkcRVKUZ7ovYLHVsK31crX5q6frsOL9s+yEuRkY6WaAsBHIa3sWFNcmFEchdXjnVqLpvsPadHdJU8XBa+/bVeuBmsQHSHspmDGwYb+Y8x1GMpmso3RoXcHddxQq+fIeWDEL5dTzGDcMAOJ7Lf9I/U/+3GeBo/iXz/H3G8YNzysAKViORIwMNJ7mgyfZ3v4Uf6xKhIOynw7M1beeLcKacU22cPE4zq60o5Iv/xA3Ypumbk59Vvb3Xvjbqu1kX8+PGnH18jG8XLQzPF9m+g1qMMdn13Un88V5txlY6lCnTq01O1r8LsgDMH8Kf8AbT/TjTMyfqIcvNgZz+FP+2n+nDOx/Hp8vN/knvxZIoYy4bcuBoRasaSeTDo46Y7fRfQlTpKDnCaWV21T+xxsd0tDo6r1bg3dX3+XG/IjjtLB5S/4F/8AyY6n/wCNr/8A1j4P8lF+1kOFJ/8AL9CH7UxdI5D72UfscTR9jJca3/X9kT9rHwpf9v0b7s9wZJomZ2amIHgdSNtLHeiD4tr/AIT548xWwTo1JQlffS6tdc7PmdOXSzmoThlva742b4XTWxcxcChRTUQkbetZ5+QJqgPWsaqlBcCvUx+Inrmt2LT9+ZTJxSstBPHlcuGkbSY68bHXo0xkJ4jQZiTsAvlZEqpxvb7FCWMryipOTfZd+Rrl8h8hjBu+bF8vU/7+eMmu/YiMc0hNa11HpqF/LGckt7Mwpw2uimz0Mv16J1jmaLuZEch17sFipXwGQb+FrYC/EvOtiasaST6xNJ2sN9j8rIgnLwyQB5NSxsyuqitPhIdiWOnUxNbttdXjM2nYUItXurG74JlDepkI/C3l7h++N6Stq0VcZVTWWMu9F1GgAAHICh8MTNtu7OcKxgBgAwAYAMAGADABgCDxHhyTgpKmuMqQVIUqSdrG2oOo5EV7XptrKKloyajWnRanB2fryPnTtFw36tmZoAdQjcgHqRzF+tY49SOWTifRcJX6+hGrbdEPLQl2Cjr18upPwGNUWJOyuaGgKAFACh7v54NiMbIr+NIWjIUMW6ab2NdaZf12NHElJpS19eTKfSEZSotRTb4W5/KUfro9SZlwdK3zoXve9b79ffiOVr6FqkpKCzb2Xq5IPsD1Y/8AiBX+c/PDgZ/v3L6v9DeMG5X5DNu0kiNpOkKQVBGx1fxGxtz292JZwSimijhq9SdWdOdtLNW7b9rvt2dxYYiLx0Hgg/q8X9xf0x0IfCu5fQ8ni3/nn3v6k7GxAcY44+rMzHzlf/McUavxvvPV4VWow7l9CrzakrsCTYOxrkb88ZoyUZXZB0jSnVo5aau7rjbZ3fFcPMRHGe8LVXW9txpUBfgQT5fPG7nHq8vrfcrUsNV/l9a1ZXbvdbOKSj8nry5Bxo/ZRjyeT8xH/LHtfY1+5WXavuef9q1/mpvsf1KN3r/fwx6XFY9UKkYOO9tb83bTTVrd6rQ8uo3Vx2OMsQoFkmgMX5SUU29kanSOEfSNk8tBHAkMx7tQpKqoVm+84Je6ZrO469OWPnuOw1XE4idVy0b07uB2KGMhSpqNjZdl+PRcQgd1jYIGMbK9b+EE8r2OqqxU/wBOaesvIxU6Utpk8/0Sj2ayZVVOVi0qSVGhaGqtRAra6F+7EiwK4yZVfSF1ZQiZ/Ndp8wrFdKIwJBoHpseZx3aXQWEspe879v4RvLpCs+XgZntdnc3mYiFnYAAlo1GnX6Wu52vwnY4zV6LpUffpR28fMhlialTSbOZq5UgqSCCCCNiCOo9cU6rajoaos8l2lzcbiVczLrHVnLA+hDEgj0OI4U4VKazRWpupyjK6ep9GfR532bysOZzEaxltwo3Dgcnr7oPkb/PHHrUIwqWi9C//ADZOnZrXmbnGCkGADABgAwAYAMAGADABgAwBU8Q7M5SZi0uWiZjzbSAx97Dc4jlShLVot0sfiaSywm0uV9DP8U+jjLaS2VQRSg2CzSMvqKLbXy5H3YhnhY29zRnSwvTtZTX8huUeyyf0/Hec84nwuXLvomjKHp1U+oYbHHPnCUHaSPYYfFUsRHPSldea71wImNCwGAHJPZQehPzYj9sZexpH4n64DeMG43DAq3pVVvc0AL99Yy5N7kcKUKd8kUr8kLOMEh0fhyaYo18kUfJRjopWSR5CtLNVlLm39STjJGVPFezuXzF60AYm9aAK98rJrf441lCMt0WKOKq0vhenJ7eH4Mxn/o/N/Yy+Gxs/tAfeNjY+6v8A9xPDrgzo0+ltPfjr2eRHi+j+Yk6pYwOhFm/y2xr/AB+bN5dLQ4RfkUPbHspPBGGrXGhZi68gDoAsE2Dfvx7H2TnCjKpTlJXla3ba9zzPtDX/AJHVzinonfy4mKOPaTpQm05K9vW2x5q5JhcpG7r7Q0qD1XVdsPI0tX/Fjn9K1HGkorizaC1KrHAJTs/0K/8Aycv/AK5/+3HiCe5DV3Nq3FYR3n2qnuiBJW5UnkCBZv054jzIjysxHaB0eXvYmDpKoZWHI81PxtTeO/0fUU6C7NCRdpRf0jHpdtVCM01gjfbYAjfmOXPE38qnllK+kXZ95tlZV9oOELOnfRj7TSDQHtjbp+ID58sUsVh4yh1sdnrb7m0XbQY+jzsPLxOcAWkCEd7LtsOelb5uenlzOOVXrqlHtJErn0VNnDlAmXgg1RRRQqCWPhBZk32OwSM0erUNrvHGlJyd2SHsHapX1aYiQpa21ALSiIhrNEA98t2NqY8hvgC4+0gJAEZN72CKAuIE397eUVXMA4AuoJdSg7b3yII2NcxtgBzABgAwAYAMAGADABgAwAYAj57IxzIUlRXU9CPzHkfUY1lFSVmS0a9SjPPTbT7DnvaD6PHXxZU61/5bEBh/dY7Ee+j6nFGrhGtYHqsD7Qwl7uJVnzW3zXD5eCMxP2dzSe1lpdvJC3+W8VnRqLgzsw6Rwk9qkfG31sEHCZpplgVafQKDeHkoY8x5kj34KnKUsq3E8XRo0XWk/dvw142RM/8AgzOA00OkUfEWBXbz0En8sSLDVL2aK76aweW8Z37LO/nZeY03Zecf8s+5jv8ANRjH8eXNevkbrpWg91JfJfZsYfs9mP8Al/8Akv8AqxjqJ8vNEi6Sw3+7yf4N1GtADyAGLjPNN3dxWADABgAwBSdtr+oZmuYiJ5A8t+R92LeAm4YiMlv+irjFejL1xPn76+/8P+BP9OPUPHV1vNnByokjPGSORWKigrDSiJdNp0nSoJ9q/wDpxBLETqO0pN25sWsVhH6YgqQk5O3FWNkdp+hSIjJSk8mmNb+SIDiOEWr6WIK25pH4RmBJmXjzEaGcLpPckmMqNIbeSmOm+g3o8hRxld277mmZaaFRxzhggysCGiyMw1KCAbtjepmJYncknc6j1rHV6KupON+Bsndsxz8JVtepmOttXPTR06bBWjy2o3i9LBRlmzNu7vys7W4W4czfMTMvEERVBNKAASd9vXFmnTUIKC4aGrZ3PsrwhMrlo40RUJAZ6AFuwtiaHnt7gBjwuJmp1ZOO19O7gWoqyMF9K30j5nhuajhgjhZXhDkyKxay7rXhcbUoxJh8PGpFtmG7GXzH0yZ3u4iYMqe8jYsCj1/aSJX9pypR+eO7gOhaGIpuUnLe2luzsI5VGmaPKfSLmBFFUWXUGNTQRgoscgNewxldCYdtq8tG1w/BjrGbPI9oJHijcqgLIrGgasqCa35b45NXBQhOUU3o2vM1lWkmPycbkB5L8j/PHHqTcZNLgztUcJCdOMm3qjLZrt/mFneMRxUshQGmug2n8XPFR4ualay3O7T9n8PKiqjlK7inw5X5FWPpPzf1nue7g097ovS91r0/j51h/KnmtpuP9Bw3U9ZeV8t91yvyGuBfSnm5s1DC0UAWSVEJCvdMwBq3574kjiJOSRVr9D0adKU03dK/D8HYsXDzZ5gAwAYAMAGADABgAwAYADgDPcX4bot19nqPL3emIqkOKOnhcTmtCW5V4hL4YAMAYjjXC53mzJiy8iBo9IYSKBN40d7PeWpKqUUV95rIusSxktLlOcJNysv364F/2Wy0kcGmRSn2krIhIJRGkYxoSCRspGwJrljSbTehPRTUdS4xqSiJ4g6srC1YEEeYIojG0ZOLUlwNZRUk4vifNPHMkIcxNErahHI6AnmdLEb+u2PRNOcYtdjPOSWWTQiCBWUXIiG29oPdELXsqRXP88ZjBxlfv83cweS5agWDqwBANBut17SjyOJ7mp1j6EJ7gzEY3KyB69CtX/4Yhqb3IqqNLN2lk1sq5YsUJBpi3L+6prHFqdJzjJxVPZ23/R6ih7NUZ041JV9JK60tp85fYpuJ8eadNDooAawVuwRYrc11Ixtg+npUa2acNNmlv5lur7KU1D/FUebttbyRVKF6k/4R/qx1pe1VJbUpeK/ZVXsrXe9SPmegijtZra+XPnsdvzxTxHtRUnBqlHK76PR3XG6t9C3h/ZeMJp1Z5o8Urp34Wd3fyO68Gz4ngjlH31BI8j94fA2PhihGSklJcTzuKoOhWlSfB2/HiQuN9lMnmnEmZy8crKukM17KCWrnysk/HEsakoqyZBYp8v2T4VIBpykbqFJSlatNkkDfc6ixr+LFmlj8TSWWE2kauCZMyfZ7IMAq5dfCuw0sKXahz3qx8xjK6RxS/uxkiT8ll8vopVGlFB5MAFq1G/ktD4YgeIqtttmOrjyHVgh7syFbABJNG9rB257V+WIHFN3ZZjXqRVk9Cufg+S8TtArMHpm0G9V7tXleI+op3vYsrpPFqOVVHbb5DDcB4cKkMMYcyBQxU2XNEEC9+er3YdTTvexj/U8Vly53bY84fwHhglTu8vGsoIdNmBsbgi/LY4yqUFwNJY7ESTi5uzNXiQqBgAwAYAMAGADABgAwAYAMAN5mLUjL5gj5jA2hLLJS5GSzGXZG0sKP6+7zxVcWjuQqRmrxZYjgT0DqW+oN7Yk6rtKn86N9itmiKkqwojEbTTsXITU45kIxg3DABgByCBnNKpPuxtGLkR1KkYK8mcV419FXFFLS/V1fWxYrG6sy2bqtr59Lx344qm9LnnbMpe0PYXOZOFZpojoOzEB/AaUhX1KPx1YsWCL2xJCtGTshYe+jrL/1kPJEjQAqJHmvuI7bWGkoGwREwANDVVmgQVV+7uEfUXD8tl9IeBItDqtNGF0steHdditHbpvjkNyTs7m9kS0QAUAAPTbGjdzJUcY7L5bMsGlj8Q5lTpLejEbkYjnShP4kX8L0licNFxpy05PXwuSM/wAEhlg7hkAjqlCgAp5FfIjGZQi45WtCKjjK1Kt1yl73G/Hv7zkXavgRyLhXcMhUsGqthzsWaI/fHMrUHTklvc9z0f0lDF0pVLZcu/5+pa/RZ2tW+5NmORvAdiVY9KBNA/AgjcbmrNCTpy6uRyOlcPDGUf5dH+u+2q8d1yevDhr1HM5xEIDEjVdbE7CgSaGwGobnbfF08mRjNldxqh8QKkak3BJsc+V3+eAFRZnLJ7LwrsBsy8gLA58qF/DAD+VEZBaMKQdiVAo6fDW3MDlgBGamihj8VKns0Fsb2aoD34AZMmWbYtFu2uiVvUBZaueoA38cAAzeWFrqj2ayNqBFGz5dDfpgBUUmWtQrQ6h7IBW99xXvu/jgCfgCPnc6kQDSMFBJFnlspb9FOAIknaDLhWbvVOkEkDdtlZiK6mkb/CfI4AcPGYLrvkvyJ39sR179ZC1zsgYATNxuFY1lZ6RlLKSCLAGo7He66c8AONxaEc5VHP8AKrPu3AvlZA64A8k4vAG0mZAfK/4tPzsEV6HACeIcZihIDk70LAsbq7179MbGufLqQCBMhmDaqsFWKkHnY/Yggj0IwA5gCLns8sWjVfjcItUNyCdyxA6fsMAMZfjMbxPKmplQ02wB5Br3NeywPpuDRBGACDikMr6AfECaDCuXUXyN9Oe11W+BlNrYscDBUdoMtahwPZ2Pu8/h++I6kbou4Kplk4vj9ShxAdUMDBY5LhDvRbwr+fy/niWNLmU6uMjHSOr8jQQQKg0qKH+98TJWOZOcpu8hzA1Gc5lI5UMcqLIjc1dQyn3g7Yym07oCcrkIoxpjiRAFCUqgDSt6V2HsizQ9T54y5N7sD0UYUBVAVRsABQHoAOWNW7gVgAwAYA579LPDgyJIxYijHQG3iNkk9LHLfmPlUxaslPij0vs/UUnOg0rSV3zta2nj4HNeF5buDcbtr1KwY1YKgBeQA20jp78Up1pSae1j0tDBU6UJQ1kpb34q1uFuB2/gWbjz0EcrLbLasLIAbbUpAO6mgaPSsdSnUU4qSPBdIYR4Wu6b24dq4euZMj4Hl1XSIhR2qz535+YHyxIUhX9Dw0RoO934m3vmefM1ueZ64AlZbLrGoVBSjkLJ/XABmMskgAdQwBujy5EcvcTgCD/QMFk6CLDWNTUdVEk77nax6knnvgBf9Cw/gvat2Y/Kzt57dcALh4VErFwniNWSzE7EEcz5gHAE3AFbx/PRQxh5Ra6wBuBWoEM25GyoWYjnQNAmhgCukhy6xk9w2h2kR/E+hQC8bk0SE1bm9hvZIO+AGo8zlF8SxyXQYbv4qeOQNu1M+qRG1Nub3PPAEtZoCkiNG6rFGxpiT4GQM4Hi6BgtdNgMAM1CjEmAgoS194SLUI7itXsrepVrTafdJFgWUXA4F06Y60BQAGYDwNrWxdEht7NnADuZ4ZHI2p11eh9m9Lpqrz0yEfLywA/l8uEuiTZskmz0A+QAHw3s74AdwBV9oc1FHGGmsrqFKG0gnnR8QDKBZKtYNciaGAKwfV+4eoZNIeMaRJJbazFoPha6A0DSLIClQDdEB+HiEEkkZaNlZtBRmLUbFoCQabc7cxdG7GwGgwB4wvY8sAZPiEGiRlAodPdivUVmdvD1M9NN7jvCMuHko7irI8/T/fS8SUNG5ciHHStBLmzUYkOUGADABgAwAYAMAGADAEbiOSSaJ4pBauKP7EeoO/wxiUVJWZLQrTo1FUhujjnaPs7JlHKkM8fhqXSQpscuoBsHa8cqtQdN9nM9/wBH9JU8XC6spa+7fX96Gx+ie+6n2Nd4tHpenf41XzGLWD+B95wPaW3XU+eX7/8Apu8XDzQYAMAGADABgAwAYARJErc1Bq+YvmKP5GvjgBtsnGQoMaEKbXwjY87G2x9cAejKR7fZpty8I29nlt/Cv+EeWABMpGBQjUCtNBQBVAadulACvTADY4dFv9mLNBm+82mq1N7TeyOZN1vgCVgAwAYAMAeOgIogEHmDuMAMNkIjYMSG7vwjfUQWvbeyoJ86HlgBZyyGrRdqrwjar015VZr3nADuADAEXO8PSTdrB5WOeMOKe5NSrzp/CQ8nwlo5FYOCBd7UfLzwgst+0lr4lVYWas7ltjJUDABgAwAYAMAGADABgAwBB4xlVmiaFwxEgKnSNx1uzsCCNr64xKKkmmT4arKjUVWNrx119ekM8A4LHlUKxrWo2bJY+XM88YjCMFljsb4vGVMVPPUd3sWmNiqGADABgAwAYAMAGADABgAwAYAMAGADABgAwAYAMAGADABgAwAYAMAGADABgAwAYAMAGADABgAwAYAMAGADABgAwAYAMAG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8" name="Picture 12" descr="http://thepolitikalblog.files.wordpress.com/2010/11/1928-presidential-el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38600"/>
            <a:ext cx="3291387" cy="210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12" descr="http://ncpedia.org/sites/default/files/Republican_Party_1968_Museum_of_Histor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4479" b="1392"/>
          <a:stretch>
            <a:fillRect/>
          </a:stretch>
        </p:blipFill>
        <p:spPr bwMode="auto">
          <a:xfrm>
            <a:off x="2209800" y="-1"/>
            <a:ext cx="69342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57200"/>
            <a:ext cx="71628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Warren G. Harding</a:t>
            </a:r>
          </a:p>
          <a:p>
            <a:pPr lvl="1"/>
            <a:r>
              <a:rPr lang="en-US" dirty="0" smtClean="0"/>
              <a:t>“I know somewhere there is an economist who knows the truth, but I don’t know where to find him and haven’t the sense to know him and trust him when I find him…”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Calvin Coolidge</a:t>
            </a:r>
          </a:p>
          <a:p>
            <a:pPr lvl="1"/>
            <a:r>
              <a:rPr lang="en-US" dirty="0" smtClean="0"/>
              <a:t>“The chief business of the American people is business…The man who builds a factory builds a temple…”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Herbert Hoover</a:t>
            </a:r>
          </a:p>
          <a:p>
            <a:pPr lvl="1"/>
            <a:r>
              <a:rPr lang="en-US" dirty="0" smtClean="0"/>
              <a:t>“We in America are nearer to the final triumph over poverty than ever before.”</a:t>
            </a:r>
          </a:p>
          <a:p>
            <a:endParaRPr lang="en-US" dirty="0"/>
          </a:p>
        </p:txBody>
      </p:sp>
      <p:pic>
        <p:nvPicPr>
          <p:cNvPr id="47108" name="Picture 4" descr="http://cdn-libertylawsite.s3.amazonaws.com/wp-content/uploads/2013/04/Coolidge-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312809" cy="1752600"/>
          </a:xfrm>
          <a:prstGeom prst="rect">
            <a:avLst/>
          </a:prstGeom>
          <a:noFill/>
        </p:spPr>
      </p:pic>
      <p:pic>
        <p:nvPicPr>
          <p:cNvPr id="47110" name="Picture 6" descr="http://www.old-picture.com/american-legacy/003/pictures/President-Herbert-Hoover.jpg"/>
          <p:cNvPicPr>
            <a:picLocks noChangeAspect="1" noChangeArrowheads="1"/>
          </p:cNvPicPr>
          <p:nvPr/>
        </p:nvPicPr>
        <p:blipFill>
          <a:blip r:embed="rId4" cstate="print"/>
          <a:srcRect t="3870" r="6975" b="10986"/>
          <a:stretch>
            <a:fillRect/>
          </a:stretch>
        </p:blipFill>
        <p:spPr bwMode="auto">
          <a:xfrm>
            <a:off x="0" y="4800600"/>
            <a:ext cx="1295400" cy="1676400"/>
          </a:xfrm>
          <a:prstGeom prst="rect">
            <a:avLst/>
          </a:prstGeom>
          <a:noFill/>
        </p:spPr>
      </p:pic>
      <p:pic>
        <p:nvPicPr>
          <p:cNvPr id="47112" name="Picture 8" descr="http://media.theweek.com/img/dir_0107/53767_article_full/warren-harding-was-the-first-us-president-to-publicly-condemn-the-lynching-of-blacks.jpg?200"/>
          <p:cNvPicPr>
            <a:picLocks noChangeAspect="1" noChangeArrowheads="1"/>
          </p:cNvPicPr>
          <p:nvPr/>
        </p:nvPicPr>
        <p:blipFill>
          <a:blip r:embed="rId5" cstate="print"/>
          <a:srcRect l="31515" r="22424"/>
          <a:stretch>
            <a:fillRect/>
          </a:stretch>
        </p:blipFill>
        <p:spPr bwMode="auto">
          <a:xfrm>
            <a:off x="0" y="381000"/>
            <a:ext cx="1324119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ariskind.files.wordpress.com/2013/11/1926-ford-model-t-assembly-li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075" r="746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Industry Flourishes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Industries benefited from pro-business policies, decline of labor movement, new technology</a:t>
            </a:r>
          </a:p>
          <a:p>
            <a:r>
              <a:rPr lang="en-US" dirty="0" smtClean="0"/>
              <a:t>The automobile caused urban sprawl, boosted social and economic activities </a:t>
            </a:r>
            <a:r>
              <a:rPr lang="en-US" i="1" dirty="0" smtClean="0"/>
              <a:t>– how?</a:t>
            </a:r>
          </a:p>
          <a:p>
            <a:r>
              <a:rPr lang="en-US" dirty="0" smtClean="0"/>
              <a:t>Electrical conveniences like irons and refrigerators improved standard of living</a:t>
            </a:r>
          </a:p>
          <a:p>
            <a:r>
              <a:rPr lang="en-US" dirty="0" smtClean="0"/>
              <a:t>Advertizing techniques appealed to people’s wants to make them seem like needs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uberreview.com/wp-content/uploads/monopol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187"/>
          <a:stretch>
            <a:fillRect/>
          </a:stretch>
        </p:blipFill>
        <p:spPr bwMode="auto">
          <a:xfrm>
            <a:off x="0" y="609600"/>
            <a:ext cx="8778004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Superficial Prosperity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Incomes increased for many, but…</a:t>
            </a:r>
          </a:p>
          <a:p>
            <a:pPr lvl="1"/>
            <a:r>
              <a:rPr lang="en-US" dirty="0" smtClean="0"/>
              <a:t>Gap between managers and workers grew larger</a:t>
            </a:r>
          </a:p>
          <a:p>
            <a:pPr lvl="1"/>
            <a:r>
              <a:rPr lang="en-US" dirty="0" smtClean="0"/>
              <a:t>Not all industries grew (ex. railroads, iron, textiles)</a:t>
            </a:r>
          </a:p>
          <a:p>
            <a:pPr lvl="1"/>
            <a:r>
              <a:rPr lang="en-US" dirty="0" smtClean="0"/>
              <a:t>Farmers went into debt to produce more during WWI, which led to food surpluses and low prices afterwards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Industries increased production </a:t>
            </a:r>
            <a:br>
              <a:rPr lang="en-US" dirty="0" smtClean="0"/>
            </a:br>
            <a:r>
              <a:rPr lang="en-US" dirty="0" smtClean="0"/>
              <a:t>as consumers began using easy credit</a:t>
            </a:r>
          </a:p>
          <a:p>
            <a:pPr lvl="1"/>
            <a:r>
              <a:rPr lang="en-US" dirty="0" smtClean="0"/>
              <a:t>Installment plan</a:t>
            </a:r>
          </a:p>
          <a:p>
            <a:pPr lvl="1"/>
            <a:r>
              <a:rPr lang="en-US" dirty="0" smtClean="0"/>
              <a:t>Problem: </a:t>
            </a:r>
            <a:r>
              <a:rPr lang="en-US" i="1" dirty="0" smtClean="0"/>
              <a:t>For consumers? For producers?</a:t>
            </a:r>
            <a:endParaRPr lang="en-US" i="1" dirty="0"/>
          </a:p>
        </p:txBody>
      </p:sp>
      <p:pic>
        <p:nvPicPr>
          <p:cNvPr id="27650" name="Picture 2" descr="http://g-ecx.images-amazon.com/images/G/01/ciu/66/99/2fe8e03ae7a09e4f4ae81210.L._SL500_AA300_.jpg"/>
          <p:cNvPicPr>
            <a:picLocks noChangeAspect="1" noChangeArrowheads="1"/>
          </p:cNvPicPr>
          <p:nvPr/>
        </p:nvPicPr>
        <p:blipFill>
          <a:blip r:embed="rId3" cstate="print"/>
          <a:srcRect l="18750" t="9375" r="12500" b="18750"/>
          <a:stretch>
            <a:fillRect/>
          </a:stretch>
        </p:blipFill>
        <p:spPr bwMode="auto">
          <a:xfrm>
            <a:off x="7010400" y="4114800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Traditional v. Modern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Migration to cities led to a more urban culture</a:t>
            </a:r>
          </a:p>
          <a:p>
            <a:pPr lvl="1"/>
            <a:r>
              <a:rPr lang="en-US" dirty="0" smtClean="0"/>
              <a:t>Fast-paced, crowded, changing, worldly</a:t>
            </a:r>
          </a:p>
          <a:p>
            <a:r>
              <a:rPr lang="en-US" dirty="0" smtClean="0"/>
              <a:t>Prohibition unpopular in cities</a:t>
            </a:r>
          </a:p>
          <a:p>
            <a:pPr lvl="1"/>
            <a:r>
              <a:rPr lang="en-US" dirty="0" smtClean="0"/>
              <a:t>Review: </a:t>
            </a:r>
            <a:r>
              <a:rPr lang="en-US" i="1" dirty="0" smtClean="0"/>
              <a:t>Who supported prohibition/temperance?</a:t>
            </a:r>
          </a:p>
          <a:p>
            <a:pPr lvl="1"/>
            <a:r>
              <a:rPr lang="en-US" dirty="0" smtClean="0"/>
              <a:t>Speakeasies, bootleggers, </a:t>
            </a:r>
            <a:br>
              <a:rPr lang="en-US" dirty="0" smtClean="0"/>
            </a:br>
            <a:r>
              <a:rPr lang="en-US" dirty="0" smtClean="0"/>
              <a:t>organized crime</a:t>
            </a:r>
          </a:p>
          <a:p>
            <a:r>
              <a:rPr lang="en-US" dirty="0" smtClean="0"/>
              <a:t>Fundamentalists opposed teaching evolution</a:t>
            </a:r>
          </a:p>
          <a:p>
            <a:pPr lvl="1"/>
            <a:r>
              <a:rPr lang="en-US" dirty="0" smtClean="0"/>
              <a:t>Scopes Trial and the ACLU </a:t>
            </a:r>
            <a:br>
              <a:rPr lang="en-US" dirty="0" smtClean="0"/>
            </a:br>
            <a:r>
              <a:rPr lang="en-US" dirty="0" smtClean="0"/>
              <a:t>(Darrow v. WJB)</a:t>
            </a:r>
          </a:p>
        </p:txBody>
      </p:sp>
      <p:pic>
        <p:nvPicPr>
          <p:cNvPr id="26626" name="Picture 2" descr="http://twincitieswine.com/wp-content/uploads/2014/02/tumblr_lznqdjczd91r2je04o1_5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409" y="1676400"/>
            <a:ext cx="3096591" cy="2563978"/>
          </a:xfrm>
          <a:prstGeom prst="rect">
            <a:avLst/>
          </a:prstGeom>
          <a:noFill/>
        </p:spPr>
      </p:pic>
      <p:pic>
        <p:nvPicPr>
          <p:cNvPr id="26628" name="Picture 4" descr="http://media.npr.org/programs/atc/features/2005/jul/scopes/mendimug200-57447391c94a743dbe8b10fb3e473d5fac924682-s6-c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966" y="4343400"/>
            <a:ext cx="1471834" cy="1905000"/>
          </a:xfrm>
          <a:prstGeom prst="rect">
            <a:avLst/>
          </a:prstGeom>
          <a:noFill/>
        </p:spPr>
      </p:pic>
      <p:pic>
        <p:nvPicPr>
          <p:cNvPr id="26632" name="Picture 8" descr="scopes trial 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315127"/>
            <a:ext cx="1447800" cy="193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ortaljourney.com/main/wp-content/uploads/Radio_in_living_roo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57" b="7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Spread of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 enrollments and spending skyrocketed</a:t>
            </a:r>
          </a:p>
          <a:p>
            <a:r>
              <a:rPr lang="en-US" dirty="0" smtClean="0"/>
              <a:t>Curriculum included more vocational training to prepare for industrial jobs</a:t>
            </a:r>
          </a:p>
          <a:p>
            <a:r>
              <a:rPr lang="en-US" dirty="0" smtClean="0"/>
              <a:t>Radio became more important than newspapers and magazines </a:t>
            </a:r>
            <a:r>
              <a:rPr lang="en-US" i="1" dirty="0" smtClean="0"/>
              <a:t>– why?</a:t>
            </a:r>
          </a:p>
          <a:p>
            <a:r>
              <a:rPr lang="en-US" dirty="0" smtClean="0"/>
              <a:t>Mass media spread arts/leisure</a:t>
            </a:r>
          </a:p>
          <a:p>
            <a:pPr lvl="1"/>
            <a:r>
              <a:rPr lang="en-US" dirty="0" smtClean="0"/>
              <a:t>Baseball</a:t>
            </a:r>
          </a:p>
          <a:p>
            <a:pPr lvl="1"/>
            <a:r>
              <a:rPr lang="en-US" dirty="0" smtClean="0"/>
              <a:t>Jazz</a:t>
            </a:r>
          </a:p>
          <a:p>
            <a:pPr lvl="1"/>
            <a:r>
              <a:rPr lang="en-US" dirty="0" smtClean="0"/>
              <a:t>Lindbergh’s flight</a:t>
            </a:r>
          </a:p>
          <a:p>
            <a:endParaRPr lang="en-US" dirty="0" smtClean="0"/>
          </a:p>
        </p:txBody>
      </p:sp>
      <p:sp>
        <p:nvSpPr>
          <p:cNvPr id="25604" name="AutoShape 4" descr="data:image/jpeg;base64,/9j/4AAQSkZJRgABAQAAAQABAAD/2wCEAAkGBxQTEhQTExQVFhUXFiAbGBgYGB4gIBwhJB8hIx0jICEgHigiICEnIBwfITEhJyorLi4uHx8zODMsNygtLi0BCgoKBQUFDgUFDisZExkrKysrKysrKysrKysrKysrKysrKysrKysrKysrKysrKysrKysrKysrKysrKysrKysrK//AABEIANQA7gMBIgACEQEDEQH/xAAcAAACAgMBAQAAAAAAAAAAAAAEBQMGAAECBwj/xABMEAACAgAFAgUBBQQGBwUGBwABAgMRAAQSITEFQQYTIlFhMhQjcYGRBzNCsRVSYqHR8CRDVHKSwdIWNFOC8WOy0+Hj8hclRGRzorP/xAAUAQEAAAAAAAAAAAAAAAAAAAAA/8QAFBEBAAAAAAAAAAAAAAAAAAAAAP/aAAwDAQACEQMRAD8A9e6h17LQOI5ZVRyuoKbsiyNtt+DsN9say/X4JK8pjIaukUnbbnbbkY58TRA5aVq3Cc96Bsi+aIsfgTjcDASQHYfcN/OLASnqi/8Ahyf8I/xxo9S3rypb9tI/6sIPEHQIqleCNHebSJEMmkEL6hpAICnUqix84V9S8Pa/py5JiPlo32pwXi3Kmwb1An+K+TuLwFx/pMWR5ctjn0jb8d9sSR9QUsqlZFLEgakIBoE8/gDit5Lw8s2h54jEUUKF80sTp2XUfpddNWCORh4Musf2ZFJIVyBZs/u5O+AaXjzHrPiDPLmSkWbiBbNGFImyrGO6sDzQdyF3b2Njtj03Hlub6Dm4M2wbKtnMr9pfM5fRIimOR71CTVyo1Gq25u+ADaHxVPBJkVzksAWeGWeWQLpVQqqUVbJ2GrcmyTi4Zjq8CBC80Sh2CoS6+piaAG+5NjHnniHw9KI8rLmEy4iy2QzCS0fSpKAIBY3O3O298bWJlfCUsidJL5XzIY8mI5U1KpDEK4JvcAMosj1Wf1C6+PuqZnL5cSZUxGXWAI5Fsy2foX1Cj3vfYYC6H4izGclglhOXXJyxeZuGaUFSA68hQdTAd6AJ74m8ZKdeU8vKefKkgdDrC6ArIX0luWI/PSGPuCkXwnmIZc+kQHk5nLMYkDemOaQgSgE1S7B+OLoXtgLm3XsvqjTzo7kZlSmFFkrUt8ahfHPOJoOowyEBJY2JGoAMpsG6Io8bH9DjzFPCcq9PgCZN/NXMwSzxlkOryqV9C3pGoDbgtuW+TvAfhWaHMpLJAIhCMwhJ02/mSh49Om7ULYs1XAvAG9b8XZiHqLZRPs7qYkdRuChMioRIbPIYngVtz3Z+CPEjZrIRZvMeVFrJGxoWGKH6uLYGhZ7bnFO8a5GFOqeaYwIjAvnsqndjMjeojeyin8gPjCyDw3mT0/p6NlXlVYswHQFTTTMxhYgt/DsS38Nj5wHsj5yNW0l0B22LAHc0O/cgj8RhR4T8RDNQiR9EbPLIqJqFkI5Uc7k0LNYquX8NMudyBmyglRMmIpHpGUSqUYMSTvVGm7kmu+BfAXh/M5bOI8sDFZEn3bSfJPnkgqeVDoxOkfVzgHfjvxLmcrJUL5SJFh8y5w7F9yGA0bqFpdyNy23BwT4e65nGIbMwoFlmEYEcikR0jM7EkKSp2pfURvv2wi/aJ06cZiR/KllyuayyQTGFdUkeh2YaVJGx1c/j8Y4zvTppEysgyU2lM+soVqMnl1TagWpbJX03wCTVYD0w5tBtrS7I+odhbfoNz7Y2c0lA61piADYok8V73Yr3vHlWb8JSNnHYZQ+WeoauFry2y5Dd/pL8+5+cCZTwxO8XS4pspmPLijdJQukMHJBRvrGmtFa+QCPfAevvnY1dYy6B2+lSw1H8ByeD+mCAceUdDyM7dVbNxxTaPPkZmkSOvKMenSr6i2rzEoJtpBN1Zx6X0vNmWJJGjeJmWzG9al+DRrATZnNpGAXNWaHyavt8AnAkvXcutapVWzQ1WLPxYxrqrkGIr9QZyB7nynruMUvM9blzQWKaGPTqsgmjek6eJbBJNVgLmPEGW2+/i349Qx2vXMueJ4f+Nf8AHHnEkKM8YaD93DpJWavStnSPvOaerNWQd6rHORlEUq5kZYIygvbz+mt0Hdvq1EAbDVX44D1CLqULGlljJ9g63/PBBOKnFm/tyIk8IUDMaWTVf+qduRVdsddB6JEHnI1qVlKbSyVQCkctufk79uMAf4lzTKaGYiUGM3AyoWk35GthtVjCmXrNxAl0ZwSBEVisCtjeoijQH5/GG/ijOukmTiibS88+knSp9Cozudwa2Wr9yML+odXkbOSRQS1HHlA5pUNySOViolTt6Wsd9vzAfKZ9WvW8abbWkLX+lV+eOG6ivll/u9QYDRohsg/xD1VXf3wDJ4mzP2OZ9enMwlcuyaE0nMNLoBoi6KlXq+GxJnvEk4lbLRtqZc9HAHCISy+V5kwqtNqAaIrlb+QM6dm45AS7Qw0dg8cO49xpY/34JGciRvTmIbHdIF9vcH5wiyfifMSPlRrBWSKSR2jRDSmYRwFyRSkAkvW3oOJsv17NnMmASRuVkhisooR2EYfNG/q2Q2oHf3HAWQZs/wC3Q/mif9WOlzTf7bB8ehf+vCTIeJWlRJ2lSIOJZRAUBbyEDgMGr6iwVjewDVXBxrwh1nM5iaCOXTYyaz5gGIL6pGqML8UG/GhgHTzudjnMqe9FF/8AiYk+0yd81lv+Ef8AxMIvFPXnglzZj8vy8rkxKwZAdUjMdC6uwIU333X88y/iYv5cpjVI5M4cukZUaiFDeY5PYhlbbjSvzsDs5qT/AGvLf8P/ANTGfapO2ayp/wDL/wDUxWulddzMuW89VR2IYrF5aqZFJuPy7I1MI6Y9iSBtiy+Gc2J4TLashchLj0MoAAIdezhwwP5YAI9bl83y9URF1r0en8b826/LGh12XWELR81q0HTzzYkO2E0XWc08OVlXyP8AScz5cY8oElDIabntAjOfcsOAN7P0uOUyMsywlViSyqVchLF//KF0bfOArHW8tl55S8+Xy8zr6PMMJbYcfx7jfbY4Y9OzX2bLxpGIxGGKhQjkiyzEkBtgTdbVuBQ4xP4wzMkAhMKQ/eSpFTR6izO6qKoigq62PvQ43wrbrjIMwZIoSMtNHC1Rj713Zfp3OmkkX3tr7YB2vVZdUa3EPMBIJV6Ff1jqpSe141keryyMyjyhp7ukig79iTviHxRmFgkysccUWqaUq1w66RULMwC72KA/MYCm6sI4coZsrCk80yK6FV9Cs+nVXNkV6d6JP9U4B+Zp/wCtlv1b/HHXm5j3y36tirZ3qlZ2TLxZbLyaZIkVfKALMw1SjX9I0RevizxWIJOvout3hy6ZcZqSFZvIJVQm1yUfSGfUuvgab70AuPmZj3y/6vgDqXWZoFLSLGQBZKLIwH46Rgfrknk5aFxl8uZ5JIo9GgFdTsA1VvSglr/s4Dgzt5qXKmDLKwdTC/lbSJqZZdr2ZCh70RXvsBB8XG9jGdzZ0S1sLJuuKN3iMeMm7eXdXXlzX9Oq/pO1b2LwZ4mlXLiIplYZNbhaKiySygBduTqJs7DT87AQdRvMSxNk4dEbgM6rqofebHb6iqIR2uQL8kJp/EPmHQfLLq2wXzwbsqQCq3fO3cb8YX54Ijl3y4LsoYv/AKTdURudFg0CKO9V7jDzqmYgjyMuaEcDBImc6QGUkcixz6vT+OK3F19fM8s5bLsxECAKpH30uo6LP8KKutmq64GA4jzEAuP7OB6wD6szWrhST5dd6s/OMzmey4IvTYY7pmZmF6VJ3WMgjTXxt8GmEPUIpMxFl1y8LO08sUhBYALGoLOvx6lWjwTzthdnusRxSCP7HAzGDzlRJGDNblY1QafUzgFq7AfngGuQ6/AsYk1J5UPGrME6aU9ioP0k/wDrgvoHXklkmGXRJCzeZJpnQkEgDihQpfnC05rJGeaJoIlWInz9cjBkUJq1slUYyfSCDyR74s2X8P5eIl40KsRRIdwSP+LfjAHZ/osMzrJIpZ1Uqp1uKB+qqYDcbE9xisQyZTz5oY8rJqjliidleh6QpjIHmAlYw63t6bxd8VbIeF2ijzLa4/tU7Snz9B9IkNgEarISgBv/AAjjABZnqGTlyD9QfLP5evz9IIDuy0iuNL0W9K6bPYYifM5UytH9jk1Zd1BKuAVaYAudpAWIDAyHc0e+OJ+jK2Xhy5zuWEEZgCoKoiJg1E692cqN+wGw5OI4+jhXllXPZZJpZZi0wA1jWFpATJwmlDXJ0jizgDei5LI5kAxZeo3gWmVvQ0YJ0pSPQo2ShG1m9ycE9MyuSlEkohoQZl3LSXtKoqRxbH8CeNvjGujQZfLNM6S5ZDNpfQjBUuiNenVyxO5FcDnkhwdHJyz5EZiFlkTMDMMtatUlmwuslSGZiQbFe2AHlzvTHRric6oyuj1A+S6+c1DV6Iyq6iPT2FWQC56Dmcn9of7Pq8yRNJfUxDiKgQLJ+jzAOBuTzRwgPg2GR3cZmPXNG0cmkivLqJaj9W2mOLRf9tj2rDbw70PL5VlkE0ZURvHB6gAFaQu5u/UxJVTX9Qe+AC611bIZefOtNFIXiWOeUkllkIoR6QX0ll7AgAc9sSdR6nlUM5fKy2mgOAw2bMkDSlSel2v1VWx5N476t4JM7tI8qa2Kh/QaKCYyFa1ckaY9XZQffAsnSUZnc53Ktqzgzbg0QQiqqJ+82CFVOr3A2GAYZ7LZXLyZaLyHLutR1KR5YiXbdpBpA1UK2sjE/T+rwyKYEhlUWFkWwGRpBqOr16tw1lxe5O5IOFed6P5rDMyZzKuVjKRyOtojtIJNQ+8qxpUKt8LuTZwdlOlxtmYcwcxC8qNIBIhAeRSGHlvTHUqatX4quwwEOfzOVy8uXhGXnY5dWMGg7AJGC9AyAtpRgtkH6qG+2Ccv4hhSQqkUxaXONDyCGkCWxFvsoVN6oWD3wRJlwc4ubM0JRYWiiGr+JmDObujelRQ4AwhyPh0RNE32nLeZGJ7bgtLMSdZ9V+kEgL89sAVL4kyU5jlmEkYiEk8bMdqibRI1IxuiaFj1XteJc5n8qrmR4ZPM86ImPay7jRC5XXpJoab5GmyBV4EyfgMpEYfNTyzBChUR1ckTatZN8Oa1LgmTw75k4zIljeUZlZXS/TpSNo0jBFkaS2uyN2vYbUBuazUBzcbMkpzCeYkSgjdaUyMBq06fpBZq3oDfbCjrPUsk3mPKJyFjjzbm60qD93/ECPUL0DkjjBfVuhMWMseYSOWSBo/MLFdJMnmF099zVe2nnggdR8JmSWVpJISZZoCNTnV5UVfd7jfWQSTv9R55wB+e6VlEeNnSXzZJWzKqHOvWECu31UaQgaAT8A4Ey0WSUPAhzArLh2j7vFKxYjfklpDfDix74YeK+j/amKl4gFUeWxcrJBJZuRSPcFRoNA1ud8dSeHmeaDMOyq8Uzs+kkh4yBpUkgVTJGfb0n3wHWczOWnkh9T3DK/ladlMiI2pR2ZlTV8bNRtdg+kdTyTtA8YmkeOEGNmUlik7AA9r1FO+4AYnG+keGPLOVUyIY8qJTHRNu8moa34qlZtt7JJ2rGvCHg4ZSRHMmsrlo4h8spe2/ABgq+wvAMev9MyrSxtmGa5XSNU1bOy6mQVza2zbEcAngYDyf2PLPmIVaYypHG8lgltCjTFppaIXsALB3N3iTrXR8xPLFKPLHkzoyLr2KD6ifu7Dm6oGqA3xzP4fkkngzLaEkjmkLhWJEkZAKKSVHDRxE7bU3vgIpWyc0X9H+ZMirMIjtWqQDzdBZlIJI9ZHfj4x1mcjlYpZNcsxlfMRzF9Ory5GHlx7iPSuoegK1/ld4h6R4XnuE5goNGakzT6GJ1yNqEY3UUqIwF9yB2xLn+gztmvtSoqyK5oiQhZY1B8tJE00WDnUG/h97FYCHJ5TJCNs1DLMi5dZ45ZNBs6n1Tk6o7La1sso237YBzuXyLu8pzOYjLyZYrUTArpvyFT7myreoC7373iRvD+d/o8ZERx0yBZWEm7s8mqdhsKFagO5L71WNdR8OZqTyU8tljikkfUsw80+lhDbE7lWdm5oAKBZvAaeXKq0TjOt5iFkV3iOsKZNUqN93bE+UygGqAc71eL6WDAHkHcYqv9ESNPlHlgRY4opHl00QZWUKB7sFUyAtW5Pzh30mxBGWV0ZhqKSPqZSxLFb+LoDsAB2wDnCDxxlJZco8cVksyBwvJj1r5oHyU1YD8V+KnysqxqiNaK3qYg7lhttwNP8AeMby/idmhmk0LccUbgAnlrsH8KwAHiHJmXMZUxwyJGkhldxHdiNGEK6SNjrc0CNtIurGEOT6XmVGTZo5laNJsxLpjsmeZwSgsVqCGRQ2wFjfFo6N4necZljGFWKPUvPq2J57DauPfC7w34iOZzPkFCq6S2sSyEGjVC2HuN/7vYIMv09/tc0jQSCJvLgEQQlWiVCWOqtlEkjmhu2ldt8DdLyeZjPnvl5nc/aMyigAaZ3LKqN3P3ZVRvQ3PHDbonX/ADs22XKUBq9Qlcna+2ojtz/LEHRvGryxFjGkZU1TFjYGv3N/wD35wA39ASrlsr5CN9oyQjZCylQ7Pf2jmrsOSfkYPj6ZPHPMghEiSzRRqWBKplljG4IIoiTX6eSSDxvgzrXiWSKbylVdyaJBoAKp39W9kn24/PEWS8RPNIsbKFBkYHSSp9ARuQ3Daq0+3vgLTnZiiO6qWYKSFAsk9h+uPOk8MTJ0pYGEkk02lW9O8QlZTmjsB7ub7+mrw3/7SKKuOjQP76Q8gH2+ccSeKFDAeVYI586T3/3fx3+MAszPTJ2UI0Eys+f1zSaQwMcOr7OQq2KOmIUBv6jg7qmQmliWSKF1zOX0Tx6xXmSagHBPGp4lANca/g45bxegYKIrv/20g2rkenfehXzjqTxeoKgRE3z9/KK2O/0b70NvfAF5bpFT5lcxG0kbwRxRjSSvllT5+42BLklu7UtXthV0fo8rz5dpY3Ctmps3KDHQVgCmXUnudFGuBp+Rg5vF6BlQpufbMTH2oV5V73/ccNkzkpYr5G47HMyC/wAB5d4ArxdDK+SzCQFhI0ZA0mm3+rT/AGtN181hZmolWMrlYHRmi8oPodKjQE9kJU2xUWLJ34o4nGbn0q32Y+ogV9qfa+/0V+mJFmm1EfZ32AN/aZK3vto52wFLnymYOV6cogkL5TJNIytETcojEapuK1UXPfgbHbHPU+jszaVgzBy8WViyouMmQpI9zMpIrUoCCwDXq45FyGemOj/R5PX/APuH22J39Px2vHD52YeYfs0p0dvtD7+kNta13ret/jAC/wBFiTqjkxt5X2WMPqT0yOkjMg1EUSoIJ339PNHD7r2aMWWmkVGdljYqiqWLGjpAA5s0MJ06wXcxrGzOCQyjMv6SBe40+3cY4z3V2iVmkiZFUgW2acAkiwBa/NVzYOAqOR6e+XSSoy5yvTRFDUDjXLKSX5B1EUtkcWducTdY6e0H2Y5dHP2PLNGxVGs3CdRXb1OzlQOabV7HDdPGcdA6ZfUVABmkBJbj6kA/O6oHnBef8SCEqsiTqzH0jzTZ+fp47XgHHgzpwy+Ry0XcRKWPuxFsT3uyecVjNGYSs7X5wz+stViLKxG6HxIgqhuzOfY05Tr6qgmqYqJNBXUG1ejVe9bDf2O2NdK8dQTzLAiyB2o7gUAeDs3uMBUV6e6dMeZwomn1eTSnUpnY6tf/APGGG2wXy7xf/DvR/IUlgokYBWCXppSwSge+kiz3OIOqeL4IJXik1hlAJIAreqHPO+JYeqCXLnMo0qx6SdOhL22PP4e+ASeJA0/UcvBHoIhiaSUMxH1MiAbEaiELPpPsp9sVfPMtTJFMd8zBlIWaZh6IlV5nLA7at0L99sWWXx1l1bSZ5ron9ynA549sFw+MsqHMTs7Pr015Q5JC16bB3I/XAIOl9Tj87LO0hVRC+YlXzWrzDojSNAW9S2HZRRs0Rsd5Y85PLNO+WkJLzy0NZZUjQRxjYkqC0gkYe/qrbFszniDLR5j7O5+9Chq08KTQN+17YCyPinK5h2igLF1AZl8tlocb2B3wDrqPV8vHII5iobRqtgKokgC/yO3xiGLruU1FQ8YsgdgGJ4r33PfB+d6dFJ6pIY5GA2LIGP4CxeK701zrSOTp4G6/eLGoRbF3vuNJFc81gGidYyxV21IAmz7bizpAIrueBgV+oZdCNUyof4bRAeASR6b4YYiYl4mYZNVub1I0VlwqlgxFLvqFA79sQCTzWYP00KQhKu6Kw1BfSPpB30gdu2AJbq0KEapGQFdQcogFHV/Z1A+k8jGL4iygkEbGm8tX1NHVhgNPbk3xXY44WRmdInyIKbKXIGkCzuFKcd6vYHGTQSM0i/ZYSAh0FoxVhyqD8NG9dvzrATS+KsqrRqzEeYpZWK7AKSGs9qIr8xgps5DImqNkY6wNtjswv52wtjmkcSBunqoRfQGCnX6hsPTttZ/HDU/uFby/LLFWKf1SWBINAb33wHmmeXy01JRIC2gsfwg3RAX5sN+OFk07bFkVWvclyPbuF4xB1LMvrOhGkakBhIG/pWtLj3+qt99tsdL02Qyoskc8Yc7M8DDdd9IDED9TXNAdw6ymaa/vFDdgRdbXZvbv8dhzgvMtqVZ40KLrETKSWF1ZK36thypuvTXOOuu9HOUXzQcy/A0eQK7WSfNOkUPqI7j33S9M8QSIUTMQtIFLMqGgoO0nIbSAdjvZ3obkUFhzHTJFVmkUDUfLRCTqkvjSoBvng17HfFuMqZXLKZI2VqoUw0OxFCwDQ97I7cnbFL6v0+d1EipnDporFJC8gFkG4zbbFhq3KntvgzIdUlzMMPmwZmiPKVwjUTtb0wVEogKBfIPuCAv/AE2VZUjMbMovsbGy9tQ9yARQINihg2MPqf1KaIG6kdr7H59sKco+YTRHHllCxxkDXKE7irCiT2O946E+bIclYotzdAy8KO+uP+WAOJkqGlTna2P9Rv7OOwjkyAaBdXyf4QPjC1oZD5QaeYb/AOrhUD6D3Kt/PHSdPRnfV9qfZdjK49+2pV7e2AqHVujTRPDOrSOulQZdSK0YP9UahdX3HYfVuCi8W55ZpcvG0qvzqJKDg2jE2QbUixYCkGwKx6MvSYliDrlYQy1bMFv0nffST298JvF/WgrGFTKGS9XkjyxuAa1Ek77fSBzgKJ4iz6yZlRG8bxAgDcaEUhlqgQQuuRjZBO5N1pwEeouHmjjl1ODpoUAxG59vQCNQXbYi97GH0uRR2KDQS5BeMlb2As+Y4CuQOC2/pHArCGLKxRPKuimRqLMKa+5B3JDVdgAEEcg3gPQ/CkccmTQ5ogo8oYhzQBKChYrv7/qcWjK+H8pFIrpGqyDdTqa9r9zuBfGK34TyCZjKJFKjaPM4uidMYo+9bfBwOsXTlm9Uc0T6z/EaoMQrAVVMQeOP0OAtGd6Fk8zK7OoeQUHp22oULAOxxNHkVhiaCNEEWkmmlYGv4jupIA/H2wj67J09yJZWe5IvMWg26ng/TtuK3xBl8plMvPKkkkmp0VVsWakWioK2Se+4AHzgC5PB+Xff7ODzuJ2/Ajj9cSr4SyrO0jqVkL7/AHu5J37VufbvQwL0uLJvmEkjzE5k1lgpLU+2qyukCiBfbt8YjzDZP7PGBLOUklMnmr9SMAoJckWoAZReAe5/w9BPMZiT5ukISjD6QSQCCD3vAGT8HwZWRpoTJrddLFmDWLvuOb74WQ9LylO0eczBonVok3BKtROw4Cki/YYZ5DKxyu+aTMSuGJHlufSh2NBexFD9cBcThX1nISS15chj2I2J/rKQdj2Cn9fa8RZ7L5lszGyOBAoXUuogk217VuKK9+2FmQ6Xn1E/m5kMWVvKo7KTWm/Te1E388bYDvMdCzDMzfaSoLE6QWobg1z/AJ0jsWxvO5eYyEx5lkRmJZfKY/gAdNjb2+cCTdH6icvFGM2BMrsZJN/Wt+kbDbbb45xN1eLMup8rMqh8wMOfpCKCpod2BN/OA1mMpP5sjx5tkV2vSYWYDYAAWONu3JJxNmej5hxEy5tldFbUdGzk35ZK7AaSeK374jeCck1ma/0bQPU372/r47e/PxjgdJzhTL1mfUhBkOtvvBqsi67rtxtgGvSclmI2Yyz+ap4UqBp99+TvXPa8GdQ+j/zL/wC8MVPq/ROpvM7Q5xY4yToWySN7BPpo+1e34Yl6d0zPRsDmJxIlqK1k72d60i7JU/Fd8Arj6RPJ5GgAIygahxwCzP7kaQADtwPfFtzyLGjPuUiQkqw1BjVcH422r6sR+H4AmViKkqAl0Nx+n+FYYxMyj1qTe5K78/HPxteAqfh/KO0kkuYX94xFaQRpWrB2vSDpWj6dicIOuZzLiZ3SEGBaUiPSgYeouWarFhdiCCQp3INY9Hy2h9YFVWjSNqA525G5I7cYrvWelpEsYiGmpUF7XuDYJ2sBABv7nubwCDM+KImjEfkT1sbEyE1dir2O4G53+cDdN8VmGQ/dyvGbJDMmrURV8kHa9gF5xXpcqiKPSoratN1ufxPY/pgPNTJuCtEHYFdO9/PP5YD0X/8AEVAxb7NMQQB9Ufa/7XziXKePEkPkrlpdUhK/VHQLGhfq25H+ax5kk+Ylk0pGzFzQEakFzXbUFUXRYECq/G8XLw94OmeA5fMlkWQhwFga0IBADykg0DZAAHJ33wF9zefddLPAVVTdmWIDgjuw98K38YQo7Ma3Vf8AWxHgt/brvWCp/CULqQ/rYgAyPbPyO5bnY17GtjVGB/BkJAv1FRtu4F79lcDmj/xe+AT9T/aNl4FeN4pTYNFWiI9Zahfmcgbkf4jE65iDOrNOAEUOIpGcoLoAMUYaqGlq1KVO2xwF+08QyMmVaEFmAkDhtNEsQBpC+u9JFXsSDgnwv0NoIJ4mVRKJLDhQ2gGNDWpyKI7m+d98APL1PJZYp5MTObIuMBdQr+u7ayLre6rFV62FlzRnMIjL0NNljwAC3Ynau59XfbHGYzOt5dJUhJCVHdt7s6SAPUK29sF5LJvLmIQlyMHRiDuNKMDZr4HJ9wNzgL34MjZY1RxTLKQwu6PlbjnDLr/2oNEcskbr6vND0DsLQAn3Nj45wn1ypHK2TjVpDmSVWgAQUFk7j+H/AJYzp/U+qGaFZcuoiY/esF3UWOPX7Wb3r5wB0OazTh1ky0cb+U+jcNuCAgvcU2rj+ycby/2l2lWbLR0EbRKSpLncKKA22PNjvxgWDq3UCJy2WHpjJhGkguwIAB9RoEWexwBnOpZ/yIpT09GnYsJE8ssQAaQ3d7jfv/dgGXR8q4kgV8isaxAhZVf6bXeh3323vHGXfNNDKj5WONglrSBlJNWoW9z3/EfGF+d6nmkWFh05TriDSKImJRu67ew/l84kh8R5tMtJIuROtZFAjVJFsHUGaiLNAA/nWAkl6jIoC/0Z9RoDSu7D6SQBVVqNWao78XZFhVIxSKmohmCivURv2/LCrJdfzDqpbKspOVaZgQ2zhqEe45I39/jC3pPi2XMyeXJlWiAj1ljrrVdad0G9b838YC2Z7JztIrRz6EGnUmkG6Ylt+2oUPywplTNQlDLnUKlwK8kWw7gVe9f+oxaQMcSRqasA1xYuvwwFMl6r6Ub+kEVizAny9jRG2kihQZd+a7811D1Ulk//ADGMjYNUYGokmq22NEAgew4vFpfKR90Tm91H68f34r7wTfdsrZPUC2v0girXSFrewNXfmsAql6lKunV1GNdrFx2KBogsRvR2s77fOJZ+pSa2C9SiQEllV4d1BsgEn2BHPYYMzOWzGo6DkittQcb0WscfFbe/c4a9LyrkE5iODVfpMa7FaHvvgF/mS5lgctnovQPWEQHm6sEkdjz7YmjymbFGadHS19Cxhd9Qrf8AGsO4YFX6VVb5oAfyxD1SULGWPZlPF/xDAJMjPPHFDH9mkOmtRJA4F/N+qu+DZOqTAEjKuT2F/wDywszXjaBCFaQAsaH3Tbn8dVfOI8/1HKRTSNIYxIhJc+W53K0T9VXp2vATw5rNenzMupUeytq/JrO996wF1ITyxACCVT5hYq+ojhlHqCMeCDz27Yiy/VshKYcuuglv3aeXIPqIJJ9XuVNn3GGsHhXLCQhoY6KcqXB5o/xVgKN13wvNPIrw5ZsuACHQNMQ9fS20J7X+O1i8A5bwnmxZ8hFNmvTNxexNQ9+fz4x6vL4eyxCKYxSElaLCtX1UQb3rEY8O5YGxHVG9nbY+49WxwFM8MZKfLPJM+VaRyKjJ83UBvY/dFbO1G+PbfFlbxHOBf2KS9th5l/8A+Nbfj2745yC9NMzRxSQmYKysizW1HZrGqzzzyLwwy3hvLRsrIhDIbU63sfq3G3H+OAVydZYFf9Bc225CybblrP3I/i9rNnHUPXGQ6UyMijSLIWQDagB+5u6+KoYYf9l8tZbQ1k2T5j87/wBrbnEk/h3LuixsrFVJI+8e9+d9V9sBRPFzZ3NOTHAU0rURYTbWDrI0w2SdhvsANtycGeBIXy2WlhzMEjlpywAhkZSKUDmMdx3HbFn6z0OArJKUYsF1fvHAOlduDsNt6Hziuz+IsirMrSIGEQjYa59lKih9GxIrfnY+xwA2d6NDIZZBDm1kZdCr5TBbWxG2yE1Vfl2wn6dks3BERHCIn0FGdY8y0jb7lSy6V1AcAbX+liXO5OREjFEKXKgPmAbq2F6LulvT7cc4nj8eZWONfvEVRSjUJr7gDeK72IrnAReFIJ48qojRvME3E4ZbAi9VXRrsD74dS9RzqoGOWivUdS+aPp0gimJ5BsH4F4K6X1RcyI5EKMmsgFS3Ok39Sr746zPhrLO7yPHbSBle2aiGXSwq63G2AXN1nO6SfsaXRIP2ha+P83jJczP5oL5MFGMYLLJuuoKG1AE2FJO4A2F4Gm8LQRuY1y0kkcw0u/mfSCwNHvpXQDfPAwFlYPK1SQ5HN6hpUBpWUkMaNEdloEgn8sAyyk+bOrzMmq0pKlZSbIagOe4s/wB2JIer5pbAyEg7i5Qd/wBT2rj2PxhFlsqnlknKZ9Crr6BIxPq31AVvpK+3tvvjtwhQL5HU1KE6ZACXF13PalG3+8PnAWPMdbnCBlyUxN0ykrdUDYq73sD8MRP1SSR9D5eSMaQwZuDYFqf7QJI2sbc46/7PJNEC0k66wGI1URagMN12ut/ff3wQ3T/KhVBI7UxOqRrY3fJ74BjM7eY9F6WNCFWtyS18j2A/TAL9Qm2HkZnnkGP+/wDzeCZs4Inldqr7sEswUDY72xA73WFS9Ve7My1e4DwGh3a7BIH4A8bYAuPNStVx5lbq78razXtvXO3b9MaErmTTomC2Bq+6rki9xfa/z2wDF1ptrkDAk364PSFIJJIbf0ntvRvYnEUuYtTKHXQSF1VlyLPO5atQr374A9M24YXBOw+RFXHJoA/GJc1PKhoLmHFD6BF7cbqOOMLpc4F1k+XSmx/3cXYBrdxuA137DvYxLB1KQkAzCzuF+5thV7VLxdD33/MAQM9NZHlZvbg6Yd/7u/8AyxLmYjIkSyGTTIwDo+kECiatACCCOxwvTrUlLbiypJ3g2Gqgx+9HauCb1DuKwWM29KxPmlZiAF0DVSNxTEb/ACR+AwFe8YZaHLNCi5ZXDK3qZpLWtJG4e+VG/wACuwK/qOfhfMKRlFkWQ6pJT5tA7kGgd7IC/mAdtsXhestTH7PMKFiym+1gbPyeB+WIo845A+6zYtwtaksA/wAWzH0jvgKbLLFD5LLk0X0RMh1SWrUhYbNZCBtwRvQG/a2+F+qyZnW8iKlbKBd1sd7779sEN1hkUEQZhxvZ9JIo1v6u/IrBWSzBkYsY3j9NaXAB5u9idu2Azq/UY8tDJPKwWONSzH/PJPFY+c/HH7R8z1B/Lh1xZe/TGhIZ9v4yp3/3eMeo/t6Ev9Gej6TOnme5G+kD39enHnvgz9mvUTozA8uHUPpkvVR70B6TXHcYCr9O8JzkoxaOEH1KzNV99jVav7JIOL31z9pOZyqxLC4bYaiQrK23Y2SDxti05D9mAMenOZqWXfdFYqp/5798NT+zfpoFDKpY3Bs3+uAl/Zx45XqMbB18ueNqZL5FbEf52xdDjwXx3n810uWE5dFSEilbY79wSKNgVvj0/wDZr4kbPZCKeWvMtketgSp5/MUa97wFg6nvDJ7aG/kceY+J+nZXLzmNsqHUsAHM8mqtKklvatVCroXxj07qf7mX/cb+RwtbrpujlM1db1GDW3uGr4wFL6PLlNQkSJRIiOx++c6ToF2Pamaz2rCjOyZJvM1ZTj1C53AZtde22zseOQ/tj0nPdQMb15eba6/dxIwF8j6e3tz+OJsx1DyjRhzMoIBtY1bm7FCiCO9jvzgEfg3qyySmJIhGoJlI1EtqbUCCCBVUDttuMXXCPrHUjGVKxuCKOoxuwOrt6AWJHcVthLLmGmlPqdQbNBswlbUNjHp9u/ucBas71FIrL6gBuToYjt3ArvxiuZ/rZLNoEbUxq5Z11LpsH0od9iCBY2G9msAtnHbzCzOUYbgSynehpoHL+kenc8bnbA80+sqZCI1I5SQfTuODltjYIPHfANo+sDQSVGodhPmK79yoPFdtjscMekdYGlhMBGQeBJJJ/eyAjcH4xUpmIXVrUsWDD7yGwPp5GXH1Ndnb6VwQc7F6SrRoELeW4eAEnZgNLxjdSasDYG7wF+gnVxqU2MCdW+kfj/jirR9dmPpMpDixvLlrdgQKW6utVX8e5rE0XVDIxUyrINNimiPG10hvfn237HbAPuoqS0oB0m42FlwDXyu/x/jxgSWFiT94o1bn1yWDp4G266u223b2sskgVSxNACyfgc4BTrELEqsg1Udt+3P6YACCPcmVgNyRodiDYrcFRVUCOaONJlIbFTSbEELrNbfFV+WBZuol5AEljkZoytRyaRvwdJlBsc2N69sAwZoFdQkJAYAnzybY8D97sCRsD2B/HAOfIhskzOb7ath+G21Y6bLwlg3mn01Q1LW34jCPNZr1MDKVN3X2muSSa++HpANV+HtWDcpn/Lb1yqooUZZ7VgeCvqJ9tz2OAMmycLf65gaI2Ze5vcEVtwPYY6AQGFFcP94STYs+lhvQA9hg2PqsJBImjIWrIcULFizfcb4jzsqyjy0mpjW6MNSg8Ec+43+cAom8MIGpIMr5JK6gwcsQCD71sRY/ADA2W6eVaM6Mj6QAWXzbA/sivYnnD3KdMdG1HMTOP6rla4PsB7g/kMD5LJyIwZpc3JX8LGOu/NEHv3PbALIOguRYhyTA7NXmrYsE17Ha+OfxxY8vAqNoQUoQUPzwI3TnaNR9onQhmJb0aiCTQPpIodu+wxL0/KNGzBpZJSVBt6sb/AH44CtftPUGCEngTjb5ptP+fesHdIzbaFB9vb/P+bwD+1iWVenSPAmpw6fw6iLarA9wSD+uPOOn9M6qYGzMedKFUDGF21ttdhvSADQuq+LwHssUlmjd/wCdtsTZuQgH0msUvr/Q5c7kECytDmfLVyY+GagSpojncbH25rC/w34fzUKAmWOZbFiZJkl43p9R47bEHAKP2v5oPkyhraRWXYc3RHxsb25xef2TZERdJygXcupkP4sxJ/Qbflir+JMqJZkhcFxrXbVWo8Vdc4sngWNlllCa0gqlhcV5ZUgUABsDv3N7HAWzP/un/wBw/wAsJev9BMsheOKEko1s8kqHV/DYj2Ivk8jteHXUT91J/uH+WFo6PODf22Y78FErn2oH45wFfXIyiRm8nIAmwxOamvcUSBo2btq2PziYdEkYP5cWWIBpP9KzG4tvqI3BrSa35IvYHDPP5PMM7FMzmoxZpVjjKj8CRf4Ynj6fOxVvtU60qqVKJ6iPqbi7buLodsBB1nIaIY44oyfVekW543rVIpP/ABD8DxhPkZjESKPnCqXR6g17WozBBBDsANvzw16yJYQXOYY6mOkHQgQewJRh8bg8YTZidvMVpyQQFZfMbLmxuVo+V3I7HbVgJmjZlAZHJOs2ElAOoWB6ZibscDe6Arc4GlDG7EpXWCxQZgcDsRKQtqa7XteOHmTWGYR+YKKMzZW+LQClvc6aPbmxRGI3mhd0jYIyhhoBOUIQsfUANV3uvFnYe2ALkZ9N6ZLU2FP2mwA177ncsw77gVvVDcnmGRgRKPQTf+lc6dXpGih6gNtjQrc4W56GMhIlETqAQjKMrRFsbCs478ihuT7VjayRIPSijzbDoogAIXTX+vHcFhV8kV7hMkkihy2rUHAoyZk3yTv9nNDg2tg96oYZ5fJyRgM9FGUaT5jMdwCQQY1IF3RJJ+MLpckr6lOhw0upz5afVZH+0CmPqPBsNxtjvLR/esTuxUaiE02aX/2r9vj33wFl66X846fMry1PpM9cm68v03x8nAcJZlBHmE1qFtmF3GoUbTuzD8RZ7DE/iXJM0pbytShBbeWpqtR5Myna742vk4WCJVDbIXK1uosDdZAR9ooncHtQPudgk8xiAdUgZr21Zig1ji4tloncjmqHfAwzErklb4G/mZgcAKNjBRO/vvudt8TGBVLBY1sLpQkWLoq//wCoFhhdDbTeMyOSLUhaOPTvTLIOauiMyb2A5vaq2wGszmHUWzEgDTZaaw3JBqHeywAPehttjrMeaFj5JMdmppeAAP8AwCbu+aP8gX/RLBh5c2XULIWAqQtdcE+f7Adq245GJf6KoyVNEFZTpBaQncg2x86iKG9AXf6gDFM1uCdJLBmAkcjQRyLy/uwGnfatxRGO+nM0jBSwJZNxrLAG9t/JjYgUN9Q/Dvg1umNqNzRBGILgNKpD0RakS7Asfp/LnGQ5UwFXZwygDUFMrMT/ABEAu1j8rHvgFk+UUWCgBLAqwizNWDR1erj088VR4xucapGJVQ5ssfIzQBI27NR24/uw1k65IAD5alb3P3gIFn+HRdiuPkHvgaHqrOwUI245L5gC69yg2vv/ACwEEmZpmVl9PliOvIzB2AvYjbSTW/PbfDnoUJW707qCNOvj51kte3xgbLdab0gJsSRv5tg3tdpsPxOCei9QMxZiukhQKph3P9ZQf5/jgJuvRFsvMFALaGKg92Atf7wMecde8cww5WKVvWspUUvJXluQOAD+ePVGOPnXxfmG6dm5YCkbKs3mReapZfLksggA2dLEiv7OA9i6J4gjzGl4Yp/LdfRIyUu3a71D8wAe14OzubjAOoEdj8fPOKJ4e8YyygCPM5KQgbokM4NDYc7J27/lgvP5mRlYuQH/ALI9J9iP8D84DhSr5tB6tPmL78/rvv7Y9EyWRWO9I3Y77k/zx434Z6pr6vlksEWbIAonQTzfP/yx7beAG6iLikvjQb/TFJz+QEMo/gKnhWzjKw07A6SQdtqr3GLt1J6hkPsh/liu9X8WPHIyxQ+YoqmBNHu1EWNh/wA/bAAfZwlatOlSumpM4SjGO+bPp2/DsReOYlQREgpuSDT5sgMpDVXKGiKI3Boi6rE2U8RSyOqiJ11GraSVQpo3fsL2utvyxKniqQawkRciRVF+adWpiqlToPp2vULA5PIwEJgkWIOE+vTpKS5ljW92NnWvjmzeJ59RTT9+roSTvmKZReytyWJPG+wHtg1PE0eoeaskbRhtZCOydh6GVTqB7be+O/8AtShbbTo9JDMzKSrDclSmxB7fyOAVvNI5XVqUBSo0tmVJpS3HlC225378mscZKOWaxGWV1G4eWVbG5v1Q7myBsOPwFn57xKCpUiMFh/49HSQDYOjY0dgcLo8xGFH3klHS3/fTsLIJBI7P6T77YA7+h80BtpY6bGqY/VRBX9x9JBu6uwNjjkdFzBYlkQDkKJVIu+KOX4+b/wAcL4+qx2jebIF3TU2ejqiTuw7kBgR3HpGNdP64A/mCSWQKpJQ52Bl9uDW3Hfn8zgGr9Fm9foFlrU6ou2quYLB3B799/ceTpjRHdKFUDce/5Ii1tQ9thh5leuK5UAKSw20yxtZ21AU1mt7PGx+MDdTzqyopVgd+zA9vgnAF9Xy85clQfL0rdS80TqGjym7exs8bVhE84DE+ipLF6kBBBBNDyLJB2F3YN4fdVzEwcooBjIG5iZh82wkFD8tvfCfNgrRiDg6OCspO5IIpZANj78bfGAFmZGkcfdqxOyBod99wbh/PveOneME60hBXQSLgNgemt4rF+nb5FVgiFpbkvXqHpX9/R9JBJ9ZG4GxHeiecS5PLSOrnWVJIPqM6CrJIGpttwBQ43vkYBZJEryFQUuvWo8hyhBO28Nnbez8Y1l1R6jAiZ3tgQ2XYsKOkAeXQsjmvffbDt+lSHT95QVP4ZZB6qob3uNl53+r3xHJ03MMfqj+rVtNKO4/GwK2HHIwEEnRn015Wo6jvpy+4NHcFa+qz73Z9sRP0zy1ZjAEtNJIWLc78aBYsdqrbDPOZTMPpIZAT9WmaRRdV6aU9gD+vviDOZNkBMrM0VAUJGJO1cMKvbm/54Ba2VTQTS1YIuNOaAZT90fkr3rV7Y7ljVJSoRQBa2UAsEUC1RVXLXdfUdxtifI5kLHpUxvY1esA0wO7GmA06f0N9sdp1Yt9ccGoJsdPG4G/qOwv3/DAL0i016ARq1Co1O44U/cgV3Nbj88PfDMSr5hCquqmIX/7V37YDh6j6XBjg9ILDSoIsUL+r277dt8MuiyAtJSoouvQALFmiaJBNVvgGpxRf2m+FDmkizMKK+Yyx1BG4kTlkPa+4+b98XonAPVuoxwRPLKwVFFk/yAHck7VgPHun+P8AItRP3ZKgldHpB7i63xB1Hrj59zDkwdH8czbKB7Dbc4QdG8HleoywZ6GWgSykD0vbekkjkEcAfIOPaOm9CAVbGiMCgi7bdvwHOAo3h/oUOVZMyxEeXymqRnY2ztVUu3N/zAx6D4G8Wx9RywmSlcGpI7sobNX8Ebg/4Y8T/at41Gak+yZY/wCixHcj/WMO/wAqO3vufbFR8O9fnyUwmy7lWHI5Vh7MO4/ztgPrPqv7iX/cP8sULKxIWcUhcC9TIhAUAhro2AbX44+MH+CvGw6nlZ28oxyRinANqbBrSee3B/XA32gx2hbS9nUHYe4of94/G72OAiy0KWBpHmuQVdwg9wDqosbNi9xYGJqiR2OmNQQpNBdXKkgUNnGmyvHJxts3prW4DsRptgAgonf74kD1Agg1iBrU0WUNywLC1PNEma9/f8MATHBsQkUgPpJ0owY73Z8tkY89jVVtgmPKka0DTeYXC6icxoVdieZSV3F6r4J/PrpstM5bMGIaVpmKErartuWFHtYBojA2cVCzuDFORy7fZw22mm3q7JK79/xGAawdEl0vcqkmt/OnIFHtclj8j73jpOiTDYOK0gN99Oa2GqrY79wdiMJjll12qw7hyH+49VKQ29g7jnbbVgaOCNtQ8uMtY0UMsSd9+Jt9hW9fV8HAOx0TMFyxK7g2PtM2wbmgVobbj2IHtiRehzhSFo1sp+0yi7O9nQf+fAHGFcEUJb1RRyIE2UeTuPqIBE97FmbcVs3wcMmbLA19mIAUA/eoNKkCial+ner37/Fh3H0jNBeFDdqzD/FUTESLGqz7ge5qLM5eVFHmKFuq0yF96JI3ReCSAd7FcY3lzl9IcZaQC7H3qGyvsfNrayPy3wLKYQNMUTR1udTA88Cg7VsAfwIwDnreeKytG0gCFKZS8VURyQ63+po0PnC2WAawNEZZzTADL29MNV7Wdwb+R25xZuodUijtWdQwoU196rsdt+cLf6bDoxIUAUCyzLsT7HajVm/jAAP0VufJuiAPu8vwLr4rv7/G2Mm6UwsmHzCW58qDfk2fUNrI+dsSpnhsRPKVW1c+bFQBJCs3pu99q9XpF33hbNyEKElnJa9FS5clqoEC1okWOT3wEcnSHC6RANwLqOEAm+41dgSv9+Nz9NkJDiL1BiVBhitSTzfmj+qDfyNvaVuoB3IWeRQ2lQRLDsQeQCC1k+mjYN8Y1Hmn9P8ApEoA9EhaTLHyzZ0s2xBJ3FDf0cXgOD0xwP3I07HQIk50kc+b29/kD3rJ4nQMWUrqFs2kJvV8ib5Ptwd/dhl/EAPpEZegbYSwb13rzNgef8MbnzxmXQqMrc6daaq0miNL8V31D+/AKJc0oF6wpu61re9E3c1aD2HziV5NLbkLqTVpJFmrPHm/Sa2Av5IxmXcH6pQgIIt3bcleABOaK3vf5e+J9ApazUXBW7feze33vIv5PGAXRSqaAehYGouABd3qIns2d732HBrDzw7JYZj7Dexvt8Ow/vGM/oht/vLsEbmQjnb/AFntt7/PbA3UujyPlczl1kAkliKq9uKJsd2Y/ocBTvGf7YI4GaLJoJnUkGRj92D8Vu/9w+Tjypc9nOrZuKOSV5XdwFBPpQckhRsoAs2BeLe37E83/wCPl/8A+/8A04s/gv8AZrPkUnkEkLZlwERvVpRLBfteo8fFDAW3o3W0zM80S0ViA0NsdVEqxB/Gh+eKd+2rxl9niGSgapZVuRhyie3wW/lfviy+EvC8uUYM3ksREU2LWeCNyOLHezucefdb/ZJ1DMzyTyz5cvIxY7v+Q+ngCgPgYDyHGY9KzH7Gc2gBfMZVQTQLMw/muIW/ZFmBd5rJbGj94ed/7Pwf0OAsf7B/+69Q/wB5P/dbFry1a1EkpIJGwnYElhakH7Sdu9VZv8cCfs18MPkMvm0klhkZyrDym1UAO4oe4wwiznqMt6XP7w0Qd6piusXuFFAXgCT0/NOKZXHfv+m2a+eOOB2GMzPTJh9Kz8b+okkgncH7Sp0m9lNke+ActmLumYKxClg7Gj24murskA8bd8Z9opGAavULqRrJIbcHzj7D0mrJ5wDF4JIjemXtWpnayCLI0vIQp/q6R8k9tQyPTG5LpwRcxr02tAxc7/3CrqsZ4fiWVmRyXXTekuT7dxI3/L88MnXJWb021ncuCaJv+8H9MArLswI9VNGQwuXYgb6bg21Bdz8tscRB3B5J0HVdOC307MPI4sdjdE4NzjZbTcLQm20trkkAOkDYFTsw9O//ADxA+nZmGWGoHQRNMQTYDWaAqhVdiPxwELqzEFTUg5RbAK6bsH7Pu5B3WuMaE4Lk+mgArCwQUoKGo5cb2QdN6bA5FYmjSHTR+zgHU1DMy6aAoHt3G/sATvjmWNTGCPs7ItBz9ql9JLb0w96HsbvesBBDJ92o9BTUy7sNJY3VXl6ut9qoAdsRrMtll0UQoGgqeBX8Mabbe5HtWHxgybEsJidzuMw9DueHoYg8TZhHVCrBgD2IPbANuoZVizuS1CqCSSA1VN6QQL5qsLJgyglvMJjI/wBoIbfY7A69/wAdqxN1eGIyO2uMyAfuyI7+n3bfYerf2wAWUatHlgBRbVFRNggfvNjx8enAdQmQm/vaHqonMCx3HqWifYe+GapHSjVmRd0T5m245JG3G1/OFKaaZ20NqFMAsQJJPuJqskX81iSFR6QqpaiwtLYbUO3nc96+PywBzeSST5mYH8VVIK3A2Gn5G2MMUJFeZP6hfDb0Se6c87Ht+OFZGw06RQ0UVF0bLV9/XevcXjNFmmXTqoMxQgbUFJIn9q35OAZJDFQUSz+obHTvQDXZKbd7/AY5ndRbxyOXq/Uo2BG1WF7ECifjG4xFptopbICNRIsUOB5mw9IG2/43vw6Q+pV81NyGYlmG3t6juSB8++AA+0abtqU6q9VA7EbDztubqh29hiN5zyZNQU1sxFgfTzmO9H598EEEgk3ZT3NH+E7E9ht/fziMsS2/0kb88Lvzq5Hvya74DpZaphJsVJa3O1fSD99RJC/ULve++GXQpwFJLAAgVbD3ba9Tfjzgbzo2omInbSPvDvQAF9uD3xpcu8oBy8hh0kE369XOxs/T3oEb184A3PO7hlEsIF+ghypHwaPte471thXIPKZCHkkClSwWdzZ3urPqGwtT78b4zO9S03HLmakSQEskRChSrUGo7rYGo38bdoszn2VafNgeag0OsJCppZrJ3v1VprvpNYAamZj651Jph9/IF1WBRF7LQuuNxzZwTDnHj0hPMZFsjzHdmN7EMTz308VjUfVZSWrO5bSqFg3kte2zE9trXg7knYbY2epMmZVzmlMMtyaHjb0xilGk1yzFTvyNRwAssAYn15nc2n30tckU1N6SAL47g1vWHGTyrRbrMjmgCJZ2Yd75Gxvg9xYPbCmTqe1DqES0ptjGxJJXdhv7gkCqG+3GJc31aRJXjbMovl6bJgpSWAI3ve74H58HAWLNyKYWsx6ylEKwO/weSPyxXPIZggKnVRVXNm6FKK0rX47Xfxg+PrsLxFHlR5W2ACFdV7gAb9gf0JwpMKEswjKBh6gFNKuxtSYbJIsaSfYd8BLCxRUHqFkkN6tlb0kaa/s3yCPbviVSWOnSyq4pBqJK7kqwajdEk7898CrCCTGQSnFmI+9j0+R/cTtd4aZfNzIEQs1gkbDagKUfuaAJBF7bAEXgIcnA0oYFgLNnUWHccFSp3vtWOo4CskqEy1exVpfqN6N/MJ00bNVex7YjzeeZkbzCZFFEa1VburH3karztf8ALAubWMmmWPUObOW9IsgJvvQAFGuK35wBuWDlVU+dV3Y88Ed21HXyaFfifnEbyuaYma29VD7QF72CASBuNhxQPxgiXpzPpqE0x1EgQkcFVB9W+lb3HZhiOXoz6CghJ9V3ohrbj06x2JwEjSP5jAGQsmrSanIJ2JH9UrYoC/wwPHOSqg+fWrVf+kGxtpo6CTuOD7/JwTB09/MGqEkEKGYxxD00tqakuloDYH6dr2uOLpclJURUBuDHHsTXq9MvbSOP0OA1Nm3FAq2+uyPOrfTYsRHi/TxVGro4XZlmtgxegRWosex39SLvVcE4bLlZASywOlPrUBE2N+qj5xskHmq2O14UZzLlGJMZj1UdxVk2T/G2+++w3vAXKbJ62cl5BVEBWocY4fpwoHW/FEWKOxF8c743jMBEvSVGr1ubUDfTtRsV6fx59zjQ6Qu5LMT7kJsbBv6Of8TjMZgNTdKVhRJ7fwx/N8p35P8AywPmOkrbUaBHHlxVQ4G8fAoV+AxmMwBDdNjtCEQFVAFIn9a7+nY88VycLp8iqB6rcqPoQd/hBf53jMZgCPsw13Zur4XY6Qb4998RR5VfTe/a6G4FUOPk/rjMZgI2hCgkcrGK2X3Hx8n9cMuiClJ9z/InGsZgGR/AY3+QxmMwEf2X+036j/DGfZP7TfqP8MZjMB2sYArn5ONt+AxmMwA2eyyMptVscHSLF7EixttthfH0ONQ6rsr1qUJHWxH9j+d1e1Y1jMBz/QEemub2J8uKyKFL+7qhpBr4HtjG6DEQRWzIoPoj7Vv9HP8AjtWMxmAJ6X01Yj6d/TX0oKF/2VGMmyA1ykPINQUkBzQNnj247YzGYCb+j6csJJvfTrOn9PbG26fyPNm2Wr1m+bv8e1+2N4zAYvT9l+9m9J/r89/Vtv7fhjD09ufPm591/wCjGYzAcy5Fib8+YbDYFew5+nvycKs/07VZeWRrNgHTtzxSg1+N4zG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xQTEhQTExQVFhUXFiAbGBgYGB4gIBwhJB8hIx0jICEgHigiICEnIBwfITEhJyorLi4uHx8zODMsNygtLi0BCgoKBQUFDgUFDisZExkrKysrKysrKysrKysrKysrKysrKysrKysrKysrKysrKysrKysrKysrKysrKysrKysrK//AABEIANQA7gMBIgACEQEDEQH/xAAcAAACAgMBAQAAAAAAAAAAAAAEBQMGAAECBwj/xABMEAACAgAFAgUBBQQGBwUGBwABAgMRAAQSITEFQQYTIlFhMhQjcYGRBzNCsRVSYqHR8CRDVHKSwdIWNFOC8WOy0+Hj8hclRGRzorP/xAAUAQEAAAAAAAAAAAAAAAAAAAAA/8QAFBEBAAAAAAAAAAAAAAAAAAAAAP/aAAwDAQACEQMRAD8A9e6h17LQOI5ZVRyuoKbsiyNtt+DsN9say/X4JK8pjIaukUnbbnbbkY58TRA5aVq3Cc96Bsi+aIsfgTjcDASQHYfcN/OLASnqi/8Ahyf8I/xxo9S3rypb9tI/6sIPEHQIqleCNHebSJEMmkEL6hpAICnUqix84V9S8Pa/py5JiPlo32pwXi3Kmwb1An+K+TuLwFx/pMWR5ctjn0jb8d9sSR9QUsqlZFLEgakIBoE8/gDit5Lw8s2h54jEUUKF80sTp2XUfpddNWCORh4Musf2ZFJIVyBZs/u5O+AaXjzHrPiDPLmSkWbiBbNGFImyrGO6sDzQdyF3b2Njtj03Hlub6Dm4M2wbKtnMr9pfM5fRIimOR71CTVyo1Gq25u+ADaHxVPBJkVzksAWeGWeWQLpVQqqUVbJ2GrcmyTi4Zjq8CBC80Sh2CoS6+piaAG+5NjHnniHw9KI8rLmEy4iy2QzCS0fSpKAIBY3O3O298bWJlfCUsidJL5XzIY8mI5U1KpDEK4JvcAMosj1Wf1C6+PuqZnL5cSZUxGXWAI5Fsy2foX1Cj3vfYYC6H4izGclglhOXXJyxeZuGaUFSA68hQdTAd6AJ74m8ZKdeU8vKefKkgdDrC6ArIX0luWI/PSGPuCkXwnmIZc+kQHk5nLMYkDemOaQgSgE1S7B+OLoXtgLm3XsvqjTzo7kZlSmFFkrUt8ahfHPOJoOowyEBJY2JGoAMpsG6Io8bH9DjzFPCcq9PgCZN/NXMwSzxlkOryqV9C3pGoDbgtuW+TvAfhWaHMpLJAIhCMwhJ02/mSh49Om7ULYs1XAvAG9b8XZiHqLZRPs7qYkdRuChMioRIbPIYngVtz3Z+CPEjZrIRZvMeVFrJGxoWGKH6uLYGhZ7bnFO8a5GFOqeaYwIjAvnsqndjMjeojeyin8gPjCyDw3mT0/p6NlXlVYswHQFTTTMxhYgt/DsS38Nj5wHsj5yNW0l0B22LAHc0O/cgj8RhR4T8RDNQiR9EbPLIqJqFkI5Uc7k0LNYquX8NMudyBmyglRMmIpHpGUSqUYMSTvVGm7kmu+BfAXh/M5bOI8sDFZEn3bSfJPnkgqeVDoxOkfVzgHfjvxLmcrJUL5SJFh8y5w7F9yGA0bqFpdyNy23BwT4e65nGIbMwoFlmEYEcikR0jM7EkKSp2pfURvv2wi/aJ06cZiR/KllyuayyQTGFdUkeh2YaVJGx1c/j8Y4zvTppEysgyU2lM+soVqMnl1TagWpbJX03wCTVYD0w5tBtrS7I+odhbfoNz7Y2c0lA61piADYok8V73Yr3vHlWb8JSNnHYZQ+WeoauFry2y5Dd/pL8+5+cCZTwxO8XS4pspmPLijdJQukMHJBRvrGmtFa+QCPfAevvnY1dYy6B2+lSw1H8ByeD+mCAceUdDyM7dVbNxxTaPPkZmkSOvKMenSr6i2rzEoJtpBN1Zx6X0vNmWJJGjeJmWzG9al+DRrATZnNpGAXNWaHyavt8AnAkvXcutapVWzQ1WLPxYxrqrkGIr9QZyB7nynruMUvM9blzQWKaGPTqsgmjek6eJbBJNVgLmPEGW2+/i349Qx2vXMueJ4f+Nf8AHHnEkKM8YaD93DpJWavStnSPvOaerNWQd6rHORlEUq5kZYIygvbz+mt0Hdvq1EAbDVX44D1CLqULGlljJ9g63/PBBOKnFm/tyIk8IUDMaWTVf+qduRVdsddB6JEHnI1qVlKbSyVQCkctufk79uMAf4lzTKaGYiUGM3AyoWk35GthtVjCmXrNxAl0ZwSBEVisCtjeoijQH5/GG/ijOukmTiibS88+knSp9Cozudwa2Wr9yML+odXkbOSRQS1HHlA5pUNySOViolTt6Wsd9vzAfKZ9WvW8abbWkLX+lV+eOG6ivll/u9QYDRohsg/xD1VXf3wDJ4mzP2OZ9enMwlcuyaE0nMNLoBoi6KlXq+GxJnvEk4lbLRtqZc9HAHCISy+V5kwqtNqAaIrlb+QM6dm45AS7Qw0dg8cO49xpY/34JGciRvTmIbHdIF9vcH5wiyfifMSPlRrBWSKSR2jRDSmYRwFyRSkAkvW3oOJsv17NnMmASRuVkhisooR2EYfNG/q2Q2oHf3HAWQZs/wC3Q/mif9WOlzTf7bB8ehf+vCTIeJWlRJ2lSIOJZRAUBbyEDgMGr6iwVjewDVXBxrwh1nM5iaCOXTYyaz5gGIL6pGqML8UG/GhgHTzudjnMqe9FF/8AiYk+0yd81lv+Ef8AxMIvFPXnglzZj8vy8rkxKwZAdUjMdC6uwIU333X88y/iYv5cpjVI5M4cukZUaiFDeY5PYhlbbjSvzsDs5qT/AGvLf8P/ANTGfapO2ayp/wDL/wDUxWulddzMuW89VR2IYrF5aqZFJuPy7I1MI6Y9iSBtiy+Gc2J4TLashchLj0MoAAIdezhwwP5YAI9bl83y9URF1r0en8b826/LGh12XWELR81q0HTzzYkO2E0XWc08OVlXyP8AScz5cY8oElDIabntAjOfcsOAN7P0uOUyMsywlViSyqVchLF//KF0bfOArHW8tl55S8+Xy8zr6PMMJbYcfx7jfbY4Y9OzX2bLxpGIxGGKhQjkiyzEkBtgTdbVuBQ4xP4wzMkAhMKQ/eSpFTR6izO6qKoigq62PvQ43wrbrjIMwZIoSMtNHC1Rj713Zfp3OmkkX3tr7YB2vVZdUa3EPMBIJV6Ff1jqpSe141keryyMyjyhp7ukig79iTviHxRmFgkysccUWqaUq1w66RULMwC72KA/MYCm6sI4coZsrCk80yK6FV9Cs+nVXNkV6d6JP9U4B+Zp/wCtlv1b/HHXm5j3y36tirZ3qlZ2TLxZbLyaZIkVfKALMw1SjX9I0RevizxWIJOvout3hy6ZcZqSFZvIJVQm1yUfSGfUuvgab70AuPmZj3y/6vgDqXWZoFLSLGQBZKLIwH46Rgfrknk5aFxl8uZ5JIo9GgFdTsA1VvSglr/s4Dgzt5qXKmDLKwdTC/lbSJqZZdr2ZCh70RXvsBB8XG9jGdzZ0S1sLJuuKN3iMeMm7eXdXXlzX9Oq/pO1b2LwZ4mlXLiIplYZNbhaKiySygBduTqJs7DT87AQdRvMSxNk4dEbgM6rqofebHb6iqIR2uQL8kJp/EPmHQfLLq2wXzwbsqQCq3fO3cb8YX54Ijl3y4LsoYv/AKTdURudFg0CKO9V7jDzqmYgjyMuaEcDBImc6QGUkcixz6vT+OK3F19fM8s5bLsxECAKpH30uo6LP8KKutmq64GA4jzEAuP7OB6wD6szWrhST5dd6s/OMzmey4IvTYY7pmZmF6VJ3WMgjTXxt8GmEPUIpMxFl1y8LO08sUhBYALGoLOvx6lWjwTzthdnusRxSCP7HAzGDzlRJGDNblY1QafUzgFq7AfngGuQ6/AsYk1J5UPGrME6aU9ioP0k/wDrgvoHXklkmGXRJCzeZJpnQkEgDihQpfnC05rJGeaJoIlWInz9cjBkUJq1slUYyfSCDyR74s2X8P5eIl40KsRRIdwSP+LfjAHZ/osMzrJIpZ1Uqp1uKB+qqYDcbE9xisQyZTz5oY8rJqjliidleh6QpjIHmAlYw63t6bxd8VbIeF2ijzLa4/tU7Snz9B9IkNgEarISgBv/AAjjABZnqGTlyD9QfLP5evz9IIDuy0iuNL0W9K6bPYYifM5UytH9jk1Zd1BKuAVaYAudpAWIDAyHc0e+OJ+jK2Xhy5zuWEEZgCoKoiJg1E692cqN+wGw5OI4+jhXllXPZZJpZZi0wA1jWFpATJwmlDXJ0jizgDei5LI5kAxZeo3gWmVvQ0YJ0pSPQo2ShG1m9ycE9MyuSlEkohoQZl3LSXtKoqRxbH8CeNvjGujQZfLNM6S5ZDNpfQjBUuiNenVyxO5FcDnkhwdHJyz5EZiFlkTMDMMtatUlmwuslSGZiQbFe2AHlzvTHRric6oyuj1A+S6+c1DV6Iyq6iPT2FWQC56Dmcn9of7Pq8yRNJfUxDiKgQLJ+jzAOBuTzRwgPg2GR3cZmPXNG0cmkivLqJaj9W2mOLRf9tj2rDbw70PL5VlkE0ZURvHB6gAFaQu5u/UxJVTX9Qe+AC611bIZefOtNFIXiWOeUkllkIoR6QX0ll7AgAc9sSdR6nlUM5fKy2mgOAw2bMkDSlSel2v1VWx5N476t4JM7tI8qa2Kh/QaKCYyFa1ckaY9XZQffAsnSUZnc53Ktqzgzbg0QQiqqJ+82CFVOr3A2GAYZ7LZXLyZaLyHLutR1KR5YiXbdpBpA1UK2sjE/T+rwyKYEhlUWFkWwGRpBqOr16tw1lxe5O5IOFed6P5rDMyZzKuVjKRyOtojtIJNQ+8qxpUKt8LuTZwdlOlxtmYcwcxC8qNIBIhAeRSGHlvTHUqatX4quwwEOfzOVy8uXhGXnY5dWMGg7AJGC9AyAtpRgtkH6qG+2Ccv4hhSQqkUxaXONDyCGkCWxFvsoVN6oWD3wRJlwc4ubM0JRYWiiGr+JmDObujelRQ4AwhyPh0RNE32nLeZGJ7bgtLMSdZ9V+kEgL89sAVL4kyU5jlmEkYiEk8bMdqibRI1IxuiaFj1XteJc5n8qrmR4ZPM86ImPay7jRC5XXpJoab5GmyBV4EyfgMpEYfNTyzBChUR1ckTatZN8Oa1LgmTw75k4zIljeUZlZXS/TpSNo0jBFkaS2uyN2vYbUBuazUBzcbMkpzCeYkSgjdaUyMBq06fpBZq3oDfbCjrPUsk3mPKJyFjjzbm60qD93/ECPUL0DkjjBfVuhMWMseYSOWSBo/MLFdJMnmF099zVe2nnggdR8JmSWVpJISZZoCNTnV5UVfd7jfWQSTv9R55wB+e6VlEeNnSXzZJWzKqHOvWECu31UaQgaAT8A4Ey0WSUPAhzArLh2j7vFKxYjfklpDfDix74YeK+j/amKl4gFUeWxcrJBJZuRSPcFRoNA1ud8dSeHmeaDMOyq8Uzs+kkh4yBpUkgVTJGfb0n3wHWczOWnkh9T3DK/ladlMiI2pR2ZlTV8bNRtdg+kdTyTtA8YmkeOEGNmUlik7AA9r1FO+4AYnG+keGPLOVUyIY8qJTHRNu8moa34qlZtt7JJ2rGvCHg4ZSRHMmsrlo4h8spe2/ABgq+wvAMev9MyrSxtmGa5XSNU1bOy6mQVza2zbEcAngYDyf2PLPmIVaYypHG8lgltCjTFppaIXsALB3N3iTrXR8xPLFKPLHkzoyLr2KD6ifu7Dm6oGqA3xzP4fkkngzLaEkjmkLhWJEkZAKKSVHDRxE7bU3vgIpWyc0X9H+ZMirMIjtWqQDzdBZlIJI9ZHfj4x1mcjlYpZNcsxlfMRzF9Ory5GHlx7iPSuoegK1/ld4h6R4XnuE5goNGakzT6GJ1yNqEY3UUqIwF9yB2xLn+gztmvtSoqyK5oiQhZY1B8tJE00WDnUG/h97FYCHJ5TJCNs1DLMi5dZ45ZNBs6n1Tk6o7La1sso237YBzuXyLu8pzOYjLyZYrUTArpvyFT7myreoC7373iRvD+d/o8ZERx0yBZWEm7s8mqdhsKFagO5L71WNdR8OZqTyU8tljikkfUsw80+lhDbE7lWdm5oAKBZvAaeXKq0TjOt5iFkV3iOsKZNUqN93bE+UygGqAc71eL6WDAHkHcYqv9ESNPlHlgRY4opHl00QZWUKB7sFUyAtW5Pzh30mxBGWV0ZhqKSPqZSxLFb+LoDsAB2wDnCDxxlJZco8cVksyBwvJj1r5oHyU1YD8V+KnysqxqiNaK3qYg7lhttwNP8AeMby/idmhmk0LccUbgAnlrsH8KwAHiHJmXMZUxwyJGkhldxHdiNGEK6SNjrc0CNtIurGEOT6XmVGTZo5laNJsxLpjsmeZwSgsVqCGRQ2wFjfFo6N4necZljGFWKPUvPq2J57DauPfC7w34iOZzPkFCq6S2sSyEGjVC2HuN/7vYIMv09/tc0jQSCJvLgEQQlWiVCWOqtlEkjmhu2ldt8DdLyeZjPnvl5nc/aMyigAaZ3LKqN3P3ZVRvQ3PHDbonX/ADs22XKUBq9Qlcna+2ojtz/LEHRvGryxFjGkZU1TFjYGv3N/wD35wA39ASrlsr5CN9oyQjZCylQ7Pf2jmrsOSfkYPj6ZPHPMghEiSzRRqWBKplljG4IIoiTX6eSSDxvgzrXiWSKbylVdyaJBoAKp39W9kn24/PEWS8RPNIsbKFBkYHSSp9ARuQ3Daq0+3vgLTnZiiO6qWYKSFAsk9h+uPOk8MTJ0pYGEkk02lW9O8QlZTmjsB7ub7+mrw3/7SKKuOjQP76Q8gH2+ccSeKFDAeVYI586T3/3fx3+MAszPTJ2UI0Eys+f1zSaQwMcOr7OQq2KOmIUBv6jg7qmQmliWSKF1zOX0Tx6xXmSagHBPGp4lANca/g45bxegYKIrv/20g2rkenfehXzjqTxeoKgRE3z9/KK2O/0b70NvfAF5bpFT5lcxG0kbwRxRjSSvllT5+42BLklu7UtXthV0fo8rz5dpY3Ctmps3KDHQVgCmXUnudFGuBp+Rg5vF6BlQpufbMTH2oV5V73/ccNkzkpYr5G47HMyC/wAB5d4ArxdDK+SzCQFhI0ZA0mm3+rT/AGtN181hZmolWMrlYHRmi8oPodKjQE9kJU2xUWLJ34o4nGbn0q32Y+ogV9qfa+/0V+mJFmm1EfZ32AN/aZK3vto52wFLnymYOV6cogkL5TJNIytETcojEapuK1UXPfgbHbHPU+jszaVgzBy8WViyouMmQpI9zMpIrUoCCwDXq45FyGemOj/R5PX/APuH22J39Px2vHD52YeYfs0p0dvtD7+kNta13ret/jAC/wBFiTqjkxt5X2WMPqT0yOkjMg1EUSoIJ339PNHD7r2aMWWmkVGdljYqiqWLGjpAA5s0MJ06wXcxrGzOCQyjMv6SBe40+3cY4z3V2iVmkiZFUgW2acAkiwBa/NVzYOAqOR6e+XSSoy5yvTRFDUDjXLKSX5B1EUtkcWducTdY6e0H2Y5dHP2PLNGxVGs3CdRXb1OzlQOabV7HDdPGcdA6ZfUVABmkBJbj6kA/O6oHnBef8SCEqsiTqzH0jzTZ+fp47XgHHgzpwy+Ry0XcRKWPuxFsT3uyecVjNGYSs7X5wz+stViLKxG6HxIgqhuzOfY05Tr6qgmqYqJNBXUG1ejVe9bDf2O2NdK8dQTzLAiyB2o7gUAeDs3uMBUV6e6dMeZwomn1eTSnUpnY6tf/APGGG2wXy7xf/DvR/IUlgokYBWCXppSwSge+kiz3OIOqeL4IJXik1hlAJIAreqHPO+JYeqCXLnMo0qx6SdOhL22PP4e+ASeJA0/UcvBHoIhiaSUMxH1MiAbEaiELPpPsp9sVfPMtTJFMd8zBlIWaZh6IlV5nLA7at0L99sWWXx1l1bSZ5ron9ynA549sFw+MsqHMTs7Pr015Q5JC16bB3I/XAIOl9Tj87LO0hVRC+YlXzWrzDojSNAW9S2HZRRs0Rsd5Y85PLNO+WkJLzy0NZZUjQRxjYkqC0gkYe/qrbFszniDLR5j7O5+9Chq08KTQN+17YCyPinK5h2igLF1AZl8tlocb2B3wDrqPV8vHII5iobRqtgKokgC/yO3xiGLruU1FQ8YsgdgGJ4r33PfB+d6dFJ6pIY5GA2LIGP4CxeK701zrSOTp4G6/eLGoRbF3vuNJFc81gGidYyxV21IAmz7bizpAIrueBgV+oZdCNUyof4bRAeASR6b4YYiYl4mYZNVub1I0VlwqlgxFLvqFA79sQCTzWYP00KQhKu6Kw1BfSPpB30gdu2AJbq0KEapGQFdQcogFHV/Z1A+k8jGL4iygkEbGm8tX1NHVhgNPbk3xXY44WRmdInyIKbKXIGkCzuFKcd6vYHGTQSM0i/ZYSAh0FoxVhyqD8NG9dvzrATS+KsqrRqzEeYpZWK7AKSGs9qIr8xgps5DImqNkY6wNtjswv52wtjmkcSBunqoRfQGCnX6hsPTttZ/HDU/uFby/LLFWKf1SWBINAb33wHmmeXy01JRIC2gsfwg3RAX5sN+OFk07bFkVWvclyPbuF4xB1LMvrOhGkakBhIG/pWtLj3+qt99tsdL02Qyoskc8Yc7M8DDdd9IDED9TXNAdw6ymaa/vFDdgRdbXZvbv8dhzgvMtqVZ40KLrETKSWF1ZK36thypuvTXOOuu9HOUXzQcy/A0eQK7WSfNOkUPqI7j33S9M8QSIUTMQtIFLMqGgoO0nIbSAdjvZ3obkUFhzHTJFVmkUDUfLRCTqkvjSoBvng17HfFuMqZXLKZI2VqoUw0OxFCwDQ97I7cnbFL6v0+d1EipnDporFJC8gFkG4zbbFhq3KntvgzIdUlzMMPmwZmiPKVwjUTtb0wVEogKBfIPuCAv/AE2VZUjMbMovsbGy9tQ9yARQINihg2MPqf1KaIG6kdr7H59sKco+YTRHHllCxxkDXKE7irCiT2O946E+bIclYotzdAy8KO+uP+WAOJkqGlTna2P9Rv7OOwjkyAaBdXyf4QPjC1oZD5QaeYb/AOrhUD6D3Kt/PHSdPRnfV9qfZdjK49+2pV7e2AqHVujTRPDOrSOulQZdSK0YP9UahdX3HYfVuCi8W55ZpcvG0qvzqJKDg2jE2QbUixYCkGwKx6MvSYliDrlYQy1bMFv0nffST298JvF/WgrGFTKGS9XkjyxuAa1Ek77fSBzgKJ4iz6yZlRG8bxAgDcaEUhlqgQQuuRjZBO5N1pwEeouHmjjl1ODpoUAxG59vQCNQXbYi97GH0uRR2KDQS5BeMlb2As+Y4CuQOC2/pHArCGLKxRPKuimRqLMKa+5B3JDVdgAEEcg3gPQ/CkccmTQ5ogo8oYhzQBKChYrv7/qcWjK+H8pFIrpGqyDdTqa9r9zuBfGK34TyCZjKJFKjaPM4uidMYo+9bfBwOsXTlm9Uc0T6z/EaoMQrAVVMQeOP0OAtGd6Fk8zK7OoeQUHp22oULAOxxNHkVhiaCNEEWkmmlYGv4jupIA/H2wj67J09yJZWe5IvMWg26ng/TtuK3xBl8plMvPKkkkmp0VVsWakWioK2Se+4AHzgC5PB+Xff7ODzuJ2/Ajj9cSr4SyrO0jqVkL7/AHu5J37VufbvQwL0uLJvmEkjzE5k1lgpLU+2qyukCiBfbt8YjzDZP7PGBLOUklMnmr9SMAoJckWoAZReAe5/w9BPMZiT5ukISjD6QSQCCD3vAGT8HwZWRpoTJrddLFmDWLvuOb74WQ9LylO0eczBonVok3BKtROw4Cki/YYZ5DKxyu+aTMSuGJHlufSh2NBexFD9cBcThX1nISS15chj2I2J/rKQdj2Cn9fa8RZ7L5lszGyOBAoXUuogk217VuKK9+2FmQ6Xn1E/m5kMWVvKo7KTWm/Te1E388bYDvMdCzDMzfaSoLE6QWobg1z/AJ0jsWxvO5eYyEx5lkRmJZfKY/gAdNjb2+cCTdH6icvFGM2BMrsZJN/Wt+kbDbbb45xN1eLMup8rMqh8wMOfpCKCpod2BN/OA1mMpP5sjx5tkV2vSYWYDYAAWONu3JJxNmej5hxEy5tldFbUdGzk35ZK7AaSeK374jeCck1ma/0bQPU372/r47e/PxjgdJzhTL1mfUhBkOtvvBqsi67rtxtgGvSclmI2Yyz+ap4UqBp99+TvXPa8GdQ+j/zL/wC8MVPq/ROpvM7Q5xY4yToWySN7BPpo+1e34Yl6d0zPRsDmJxIlqK1k72d60i7JU/Fd8Arj6RPJ5GgAIygahxwCzP7kaQADtwPfFtzyLGjPuUiQkqw1BjVcH422r6sR+H4AmViKkqAl0Nx+n+FYYxMyj1qTe5K78/HPxteAqfh/KO0kkuYX94xFaQRpWrB2vSDpWj6dicIOuZzLiZ3SEGBaUiPSgYeouWarFhdiCCQp3INY9Hy2h9YFVWjSNqA525G5I7cYrvWelpEsYiGmpUF7XuDYJ2sBABv7nubwCDM+KImjEfkT1sbEyE1dir2O4G53+cDdN8VmGQ/dyvGbJDMmrURV8kHa9gF5xXpcqiKPSoratN1ufxPY/pgPNTJuCtEHYFdO9/PP5YD0X/8AEVAxb7NMQQB9Ufa/7XziXKePEkPkrlpdUhK/VHQLGhfq25H+ax5kk+Ylk0pGzFzQEakFzXbUFUXRYECq/G8XLw94OmeA5fMlkWQhwFga0IBADykg0DZAAHJ33wF9zefddLPAVVTdmWIDgjuw98K38YQo7Ma3Vf8AWxHgt/brvWCp/CULqQ/rYgAyPbPyO5bnY17GtjVGB/BkJAv1FRtu4F79lcDmj/xe+AT9T/aNl4FeN4pTYNFWiI9Zahfmcgbkf4jE65iDOrNOAEUOIpGcoLoAMUYaqGlq1KVO2xwF+08QyMmVaEFmAkDhtNEsQBpC+u9JFXsSDgnwv0NoIJ4mVRKJLDhQ2gGNDWpyKI7m+d98APL1PJZYp5MTObIuMBdQr+u7ayLre6rFV62FlzRnMIjL0NNljwAC3Ynau59XfbHGYzOt5dJUhJCVHdt7s6SAPUK29sF5LJvLmIQlyMHRiDuNKMDZr4HJ9wNzgL34MjZY1RxTLKQwu6PlbjnDLr/2oNEcskbr6vND0DsLQAn3Nj45wn1ypHK2TjVpDmSVWgAQUFk7j+H/AJYzp/U+qGaFZcuoiY/esF3UWOPX7Wb3r5wB0OazTh1ky0cb+U+jcNuCAgvcU2rj+ycby/2l2lWbLR0EbRKSpLncKKA22PNjvxgWDq3UCJy2WHpjJhGkguwIAB9RoEWexwBnOpZ/yIpT09GnYsJE8ssQAaQ3d7jfv/dgGXR8q4kgV8isaxAhZVf6bXeh3323vHGXfNNDKj5WONglrSBlJNWoW9z3/EfGF+d6nmkWFh05TriDSKImJRu67ew/l84kh8R5tMtJIuROtZFAjVJFsHUGaiLNAA/nWAkl6jIoC/0Z9RoDSu7D6SQBVVqNWao78XZFhVIxSKmohmCivURv2/LCrJdfzDqpbKspOVaZgQ2zhqEe45I39/jC3pPi2XMyeXJlWiAj1ljrrVdad0G9b838YC2Z7JztIrRz6EGnUmkG6Ylt+2oUPywplTNQlDLnUKlwK8kWw7gVe9f+oxaQMcSRqasA1xYuvwwFMl6r6Ub+kEVizAny9jRG2kihQZd+a7811D1Ulk//ADGMjYNUYGokmq22NEAgew4vFpfKR90Tm91H68f34r7wTfdsrZPUC2v0girXSFrewNXfmsAql6lKunV1GNdrFx2KBogsRvR2s77fOJZ+pSa2C9SiQEllV4d1BsgEn2BHPYYMzOWzGo6DkittQcb0WscfFbe/c4a9LyrkE5iODVfpMa7FaHvvgF/mS5lgctnovQPWEQHm6sEkdjz7YmjymbFGadHS19Cxhd9Qrf8AGsO4YFX6VVb5oAfyxD1SULGWPZlPF/xDAJMjPPHFDH9mkOmtRJA4F/N+qu+DZOqTAEjKuT2F/wDywszXjaBCFaQAsaH3Tbn8dVfOI8/1HKRTSNIYxIhJc+W53K0T9VXp2vATw5rNenzMupUeytq/JrO996wF1ITyxACCVT5hYq+ojhlHqCMeCDz27Yiy/VshKYcuuglv3aeXIPqIJJ9XuVNn3GGsHhXLCQhoY6KcqXB5o/xVgKN13wvNPIrw5ZsuACHQNMQ9fS20J7X+O1i8A5bwnmxZ8hFNmvTNxexNQ9+fz4x6vL4eyxCKYxSElaLCtX1UQb3rEY8O5YGxHVG9nbY+49WxwFM8MZKfLPJM+VaRyKjJ83UBvY/dFbO1G+PbfFlbxHOBf2KS9th5l/8A+Nbfj2745yC9NMzRxSQmYKysizW1HZrGqzzzyLwwy3hvLRsrIhDIbU63sfq3G3H+OAVydZYFf9Bc225CybblrP3I/i9rNnHUPXGQ6UyMijSLIWQDagB+5u6+KoYYf9l8tZbQ1k2T5j87/wBrbnEk/h3LuixsrFVJI+8e9+d9V9sBRPFzZ3NOTHAU0rURYTbWDrI0w2SdhvsANtycGeBIXy2WlhzMEjlpywAhkZSKUDmMdx3HbFn6z0OArJKUYsF1fvHAOlduDsNt6Hziuz+IsirMrSIGEQjYa59lKih9GxIrfnY+xwA2d6NDIZZBDm1kZdCr5TBbWxG2yE1Vfl2wn6dks3BERHCIn0FGdY8y0jb7lSy6V1AcAbX+liXO5OREjFEKXKgPmAbq2F6LulvT7cc4nj8eZWONfvEVRSjUJr7gDeK72IrnAReFIJ48qojRvME3E4ZbAi9VXRrsD74dS9RzqoGOWivUdS+aPp0gimJ5BsH4F4K6X1RcyI5EKMmsgFS3Ok39Sr746zPhrLO7yPHbSBle2aiGXSwq63G2AXN1nO6SfsaXRIP2ha+P83jJczP5oL5MFGMYLLJuuoKG1AE2FJO4A2F4Gm8LQRuY1y0kkcw0u/mfSCwNHvpXQDfPAwFlYPK1SQ5HN6hpUBpWUkMaNEdloEgn8sAyyk+bOrzMmq0pKlZSbIagOe4s/wB2JIer5pbAyEg7i5Qd/wBT2rj2PxhFlsqnlknKZ9Crr6BIxPq31AVvpK+3tvvjtwhQL5HU1KE6ZACXF13PalG3+8PnAWPMdbnCBlyUxN0ykrdUDYq73sD8MRP1SSR9D5eSMaQwZuDYFqf7QJI2sbc46/7PJNEC0k66wGI1URagMN12ut/ff3wQ3T/KhVBI7UxOqRrY3fJ74BjM7eY9F6WNCFWtyS18j2A/TAL9Qm2HkZnnkGP+/wDzeCZs4Inldqr7sEswUDY72xA73WFS9Ve7My1e4DwGh3a7BIH4A8bYAuPNStVx5lbq78razXtvXO3b9MaErmTTomC2Bq+6rki9xfa/z2wDF1ptrkDAk364PSFIJJIbf0ntvRvYnEUuYtTKHXQSF1VlyLPO5atQr374A9M24YXBOw+RFXHJoA/GJc1PKhoLmHFD6BF7cbqOOMLpc4F1k+XSmx/3cXYBrdxuA137DvYxLB1KQkAzCzuF+5thV7VLxdD33/MAQM9NZHlZvbg6Yd/7u/8AyxLmYjIkSyGTTIwDo+kECiatACCCOxwvTrUlLbiypJ3g2Gqgx+9HauCb1DuKwWM29KxPmlZiAF0DVSNxTEb/ACR+AwFe8YZaHLNCi5ZXDK3qZpLWtJG4e+VG/wACuwK/qOfhfMKRlFkWQ6pJT5tA7kGgd7IC/mAdtsXhestTH7PMKFiym+1gbPyeB+WIo845A+6zYtwtaksA/wAWzH0jvgKbLLFD5LLk0X0RMh1SWrUhYbNZCBtwRvQG/a2+F+qyZnW8iKlbKBd1sd7779sEN1hkUEQZhxvZ9JIo1v6u/IrBWSzBkYsY3j9NaXAB5u9idu2Azq/UY8tDJPKwWONSzH/PJPFY+c/HH7R8z1B/Lh1xZe/TGhIZ9v4yp3/3eMeo/t6Ev9Gej6TOnme5G+kD39enHnvgz9mvUTozA8uHUPpkvVR70B6TXHcYCr9O8JzkoxaOEH1KzNV99jVav7JIOL31z9pOZyqxLC4bYaiQrK23Y2SDxti05D9mAMenOZqWXfdFYqp/5798NT+zfpoFDKpY3Bs3+uAl/Zx45XqMbB18ueNqZL5FbEf52xdDjwXx3n810uWE5dFSEilbY79wSKNgVvj0/wDZr4kbPZCKeWvMtketgSp5/MUa97wFg6nvDJ7aG/kceY+J+nZXLzmNsqHUsAHM8mqtKklvatVCroXxj07qf7mX/cb+RwtbrpujlM1db1GDW3uGr4wFL6PLlNQkSJRIiOx++c6ToF2Pamaz2rCjOyZJvM1ZTj1C53AZtde22zseOQ/tj0nPdQMb15eba6/dxIwF8j6e3tz+OJsx1DyjRhzMoIBtY1bm7FCiCO9jvzgEfg3qyySmJIhGoJlI1EtqbUCCCBVUDttuMXXCPrHUjGVKxuCKOoxuwOrt6AWJHcVthLLmGmlPqdQbNBswlbUNjHp9u/ucBas71FIrL6gBuToYjt3ArvxiuZ/rZLNoEbUxq5Z11LpsH0od9iCBY2G9msAtnHbzCzOUYbgSynehpoHL+kenc8bnbA80+sqZCI1I5SQfTuODltjYIPHfANo+sDQSVGodhPmK79yoPFdtjscMekdYGlhMBGQeBJJJ/eyAjcH4xUpmIXVrUsWDD7yGwPp5GXH1Ndnb6VwQc7F6SrRoELeW4eAEnZgNLxjdSasDYG7wF+gnVxqU2MCdW+kfj/jirR9dmPpMpDixvLlrdgQKW6utVX8e5rE0XVDIxUyrINNimiPG10hvfn237HbAPuoqS0oB0m42FlwDXyu/x/jxgSWFiT94o1bn1yWDp4G266u223b2sskgVSxNACyfgc4BTrELEqsg1Udt+3P6YACCPcmVgNyRodiDYrcFRVUCOaONJlIbFTSbEELrNbfFV+WBZuol5AEljkZoytRyaRvwdJlBsc2N69sAwZoFdQkJAYAnzybY8D97sCRsD2B/HAOfIhskzOb7ath+G21Y6bLwlg3mn01Q1LW34jCPNZr1MDKVN3X2muSSa++HpANV+HtWDcpn/Lb1yqooUZZ7VgeCvqJ9tz2OAMmycLf65gaI2Ze5vcEVtwPYY6AQGFFcP94STYs+lhvQA9hg2PqsJBImjIWrIcULFizfcb4jzsqyjy0mpjW6MNSg8Ec+43+cAom8MIGpIMr5JK6gwcsQCD71sRY/ADA2W6eVaM6Mj6QAWXzbA/sivYnnD3KdMdG1HMTOP6rla4PsB7g/kMD5LJyIwZpc3JX8LGOu/NEHv3PbALIOguRYhyTA7NXmrYsE17Ha+OfxxY8vAqNoQUoQUPzwI3TnaNR9onQhmJb0aiCTQPpIodu+wxL0/KNGzBpZJSVBt6sb/AH44CtftPUGCEngTjb5ptP+fesHdIzbaFB9vb/P+bwD+1iWVenSPAmpw6fw6iLarA9wSD+uPOOn9M6qYGzMedKFUDGF21ttdhvSADQuq+LwHssUlmjd/wCdtsTZuQgH0msUvr/Q5c7kECytDmfLVyY+GagSpojncbH25rC/w34fzUKAmWOZbFiZJkl43p9R47bEHAKP2v5oPkyhraRWXYc3RHxsb25xef2TZERdJygXcupkP4sxJ/Qbflir+JMqJZkhcFxrXbVWo8Vdc4sngWNlllCa0gqlhcV5ZUgUABsDv3N7HAWzP/un/wBw/wAsJev9BMsheOKEko1s8kqHV/DYj2Ivk8jteHXUT91J/uH+WFo6PODf22Y78FErn2oH45wFfXIyiRm8nIAmwxOamvcUSBo2btq2PziYdEkYP5cWWIBpP9KzG4tvqI3BrSa35IvYHDPP5PMM7FMzmoxZpVjjKj8CRf4Ynj6fOxVvtU60qqVKJ6iPqbi7buLodsBB1nIaIY44oyfVekW543rVIpP/ABD8DxhPkZjESKPnCqXR6g17WozBBBDsANvzw16yJYQXOYY6mOkHQgQewJRh8bg8YTZidvMVpyQQFZfMbLmxuVo+V3I7HbVgJmjZlAZHJOs2ElAOoWB6ZibscDe6Arc4GlDG7EpXWCxQZgcDsRKQtqa7XteOHmTWGYR+YKKMzZW+LQClvc6aPbmxRGI3mhd0jYIyhhoBOUIQsfUANV3uvFnYe2ALkZ9N6ZLU2FP2mwA177ncsw77gVvVDcnmGRgRKPQTf+lc6dXpGih6gNtjQrc4W56GMhIlETqAQjKMrRFsbCs478ihuT7VjayRIPSijzbDoogAIXTX+vHcFhV8kV7hMkkihy2rUHAoyZk3yTv9nNDg2tg96oYZ5fJyRgM9FGUaT5jMdwCQQY1IF3RJJ+MLpckr6lOhw0upz5afVZH+0CmPqPBsNxtjvLR/esTuxUaiE02aX/2r9vj33wFl66X846fMry1PpM9cm68v03x8nAcJZlBHmE1qFtmF3GoUbTuzD8RZ7DE/iXJM0pbytShBbeWpqtR5Myna742vk4WCJVDbIXK1uosDdZAR9ooncHtQPudgk8xiAdUgZr21Zig1ji4tloncjmqHfAwzErklb4G/mZgcAKNjBRO/vvudt8TGBVLBY1sLpQkWLoq//wCoFhhdDbTeMyOSLUhaOPTvTLIOauiMyb2A5vaq2wGszmHUWzEgDTZaaw3JBqHeywAPehttjrMeaFj5JMdmppeAAP8AwCbu+aP8gX/RLBh5c2XULIWAqQtdcE+f7Adq245GJf6KoyVNEFZTpBaQncg2x86iKG9AXf6gDFM1uCdJLBmAkcjQRyLy/uwGnfatxRGO+nM0jBSwJZNxrLAG9t/JjYgUN9Q/Dvg1umNqNzRBGILgNKpD0RakS7Asfp/LnGQ5UwFXZwygDUFMrMT/ABEAu1j8rHvgFk+UUWCgBLAqwizNWDR1erj088VR4xucapGJVQ5ssfIzQBI27NR24/uw1k65IAD5alb3P3gIFn+HRdiuPkHvgaHqrOwUI245L5gC69yg2vv/ACwEEmZpmVl9PliOvIzB2AvYjbSTW/PbfDnoUJW707qCNOvj51kte3xgbLdab0gJsSRv5tg3tdpsPxOCei9QMxZiukhQKph3P9ZQf5/jgJuvRFsvMFALaGKg92Atf7wMecde8cww5WKVvWspUUvJXluQOAD+ePVGOPnXxfmG6dm5YCkbKs3mReapZfLksggA2dLEiv7OA9i6J4gjzGl4Yp/LdfRIyUu3a71D8wAe14OzubjAOoEdj8fPOKJ4e8YyygCPM5KQgbokM4NDYc7J27/lgvP5mRlYuQH/ALI9J9iP8D84DhSr5tB6tPmL78/rvv7Y9EyWRWO9I3Y77k/zx434Z6pr6vlksEWbIAonQTzfP/yx7beAG6iLikvjQb/TFJz+QEMo/gKnhWzjKw07A6SQdtqr3GLt1J6hkPsh/liu9X8WPHIyxQ+YoqmBNHu1EWNh/wA/bAAfZwlatOlSumpM4SjGO+bPp2/DsReOYlQREgpuSDT5sgMpDVXKGiKI3Boi6rE2U8RSyOqiJ11GraSVQpo3fsL2utvyxKniqQawkRciRVF+adWpiqlToPp2vULA5PIwEJgkWIOE+vTpKS5ljW92NnWvjmzeJ59RTT9+roSTvmKZReytyWJPG+wHtg1PE0eoeaskbRhtZCOydh6GVTqB7be+O/8AtShbbTo9JDMzKSrDclSmxB7fyOAVvNI5XVqUBSo0tmVJpS3HlC225378mscZKOWaxGWV1G4eWVbG5v1Q7myBsOPwFn57xKCpUiMFh/49HSQDYOjY0dgcLo8xGFH3klHS3/fTsLIJBI7P6T77YA7+h80BtpY6bGqY/VRBX9x9JBu6uwNjjkdFzBYlkQDkKJVIu+KOX4+b/wAcL4+qx2jebIF3TU2ejqiTuw7kBgR3HpGNdP64A/mCSWQKpJQ52Bl9uDW3Hfn8zgGr9Fm9foFlrU6ou2quYLB3B799/ceTpjRHdKFUDce/5Ii1tQ9thh5leuK5UAKSw20yxtZ21AU1mt7PGx+MDdTzqyopVgd+zA9vgnAF9Xy85clQfL0rdS80TqGjym7exs8bVhE84DE+ipLF6kBBBBNDyLJB2F3YN4fdVzEwcooBjIG5iZh82wkFD8tvfCfNgrRiDg6OCspO5IIpZANj78bfGAFmZGkcfdqxOyBod99wbh/PveOneME60hBXQSLgNgemt4rF+nb5FVgiFpbkvXqHpX9/R9JBJ9ZG4GxHeiecS5PLSOrnWVJIPqM6CrJIGpttwBQ43vkYBZJEryFQUuvWo8hyhBO28Nnbez8Y1l1R6jAiZ3tgQ2XYsKOkAeXQsjmvffbDt+lSHT95QVP4ZZB6qob3uNl53+r3xHJ03MMfqj+rVtNKO4/GwK2HHIwEEnRn015Wo6jvpy+4NHcFa+qz73Z9sRP0zy1ZjAEtNJIWLc78aBYsdqrbDPOZTMPpIZAT9WmaRRdV6aU9gD+vviDOZNkBMrM0VAUJGJO1cMKvbm/54Ba2VTQTS1YIuNOaAZT90fkr3rV7Y7ljVJSoRQBa2UAsEUC1RVXLXdfUdxtifI5kLHpUxvY1esA0wO7GmA06f0N9sdp1Yt9ccGoJsdPG4G/qOwv3/DAL0i016ARq1Co1O44U/cgV3Nbj88PfDMSr5hCquqmIX/7V37YDh6j6XBjg9ILDSoIsUL+r277dt8MuiyAtJSoouvQALFmiaJBNVvgGpxRf2m+FDmkizMKK+Yyx1BG4kTlkPa+4+b98XonAPVuoxwRPLKwVFFk/yAHck7VgPHun+P8AItRP3ZKgldHpB7i63xB1Hrj59zDkwdH8czbKB7Dbc4QdG8HleoywZ6GWgSykD0vbekkjkEcAfIOPaOm9CAVbGiMCgi7bdvwHOAo3h/oUOVZMyxEeXymqRnY2ztVUu3N/zAx6D4G8Wx9RywmSlcGpI7sobNX8Ebg/4Y8T/at41Gak+yZY/wCixHcj/WMO/wAqO3vufbFR8O9fnyUwmy7lWHI5Vh7MO4/ztgPrPqv7iX/cP8sULKxIWcUhcC9TIhAUAhro2AbX44+MH+CvGw6nlZ28oxyRinANqbBrSee3B/XA32gx2hbS9nUHYe4of94/G72OAiy0KWBpHmuQVdwg9wDqosbNi9xYGJqiR2OmNQQpNBdXKkgUNnGmyvHJxts3prW4DsRptgAgonf74kD1Agg1iBrU0WUNywLC1PNEma9/f8MATHBsQkUgPpJ0owY73Z8tkY89jVVtgmPKka0DTeYXC6icxoVdieZSV3F6r4J/PrpstM5bMGIaVpmKErartuWFHtYBojA2cVCzuDFORy7fZw22mm3q7JK79/xGAawdEl0vcqkmt/OnIFHtclj8j73jpOiTDYOK0gN99Oa2GqrY79wdiMJjll12qw7hyH+49VKQ29g7jnbbVgaOCNtQ8uMtY0UMsSd9+Jt9hW9fV8HAOx0TMFyxK7g2PtM2wbmgVobbj2IHtiRehzhSFo1sp+0yi7O9nQf+fAHGFcEUJb1RRyIE2UeTuPqIBE97FmbcVs3wcMmbLA19mIAUA/eoNKkCial+ner37/Fh3H0jNBeFDdqzD/FUTESLGqz7ge5qLM5eVFHmKFuq0yF96JI3ReCSAd7FcY3lzl9IcZaQC7H3qGyvsfNrayPy3wLKYQNMUTR1udTA88Cg7VsAfwIwDnreeKytG0gCFKZS8VURyQ63+po0PnC2WAawNEZZzTADL29MNV7Wdwb+R25xZuodUijtWdQwoU196rsdt+cLf6bDoxIUAUCyzLsT7HajVm/jAAP0VufJuiAPu8vwLr4rv7/G2Mm6UwsmHzCW58qDfk2fUNrI+dsSpnhsRPKVW1c+bFQBJCs3pu99q9XpF33hbNyEKElnJa9FS5clqoEC1okWOT3wEcnSHC6RANwLqOEAm+41dgSv9+Nz9NkJDiL1BiVBhitSTzfmj+qDfyNvaVuoB3IWeRQ2lQRLDsQeQCC1k+mjYN8Y1Hmn9P8ApEoA9EhaTLHyzZ0s2xBJ3FDf0cXgOD0xwP3I07HQIk50kc+b29/kD3rJ4nQMWUrqFs2kJvV8ib5Ptwd/dhl/EAPpEZegbYSwb13rzNgef8MbnzxmXQqMrc6daaq0miNL8V31D+/AKJc0oF6wpu61re9E3c1aD2HziV5NLbkLqTVpJFmrPHm/Sa2Av5IxmXcH6pQgIIt3bcleABOaK3vf5e+J9ApazUXBW7feze33vIv5PGAXRSqaAehYGouABd3qIns2d732HBrDzw7JYZj7Dexvt8Ow/vGM/oht/vLsEbmQjnb/AFntt7/PbA3UujyPlczl1kAkliKq9uKJsd2Y/ocBTvGf7YI4GaLJoJnUkGRj92D8Vu/9w+Tjypc9nOrZuKOSV5XdwFBPpQckhRsoAs2BeLe37E83/wCPl/8A+/8A04s/gv8AZrPkUnkEkLZlwERvVpRLBfteo8fFDAW3o3W0zM80S0ViA0NsdVEqxB/Gh+eKd+2rxl9niGSgapZVuRhyie3wW/lfviy+EvC8uUYM3ksREU2LWeCNyOLHezucefdb/ZJ1DMzyTyz5cvIxY7v+Q+ngCgPgYDyHGY9KzH7Gc2gBfMZVQTQLMw/muIW/ZFmBd5rJbGj94ed/7Pwf0OAsf7B/+69Q/wB5P/dbFry1a1EkpIJGwnYElhakH7Sdu9VZv8cCfs18MPkMvm0klhkZyrDym1UAO4oe4wwiznqMt6XP7w0Qd6piusXuFFAXgCT0/NOKZXHfv+m2a+eOOB2GMzPTJh9Kz8b+okkgncH7Sp0m9lNke+ActmLumYKxClg7Gj24murskA8bd8Z9opGAavULqRrJIbcHzj7D0mrJ5wDF4JIjemXtWpnayCLI0vIQp/q6R8k9tQyPTG5LpwRcxr02tAxc7/3CrqsZ4fiWVmRyXXTekuT7dxI3/L88MnXJWb021ncuCaJv+8H9MArLswI9VNGQwuXYgb6bg21Bdz8tscRB3B5J0HVdOC307MPI4sdjdE4NzjZbTcLQm20trkkAOkDYFTsw9O//ADxA+nZmGWGoHQRNMQTYDWaAqhVdiPxwELqzEFTUg5RbAK6bsH7Pu5B3WuMaE4Lk+mgArCwQUoKGo5cb2QdN6bA5FYmjSHTR+zgHU1DMy6aAoHt3G/sATvjmWNTGCPs7ItBz9ql9JLb0w96HsbvesBBDJ92o9BTUy7sNJY3VXl6ut9qoAdsRrMtll0UQoGgqeBX8Mabbe5HtWHxgybEsJidzuMw9DueHoYg8TZhHVCrBgD2IPbANuoZVizuS1CqCSSA1VN6QQL5qsLJgyglvMJjI/wBoIbfY7A69/wAdqxN1eGIyO2uMyAfuyI7+n3bfYerf2wAWUatHlgBRbVFRNggfvNjx8enAdQmQm/vaHqonMCx3HqWifYe+GapHSjVmRd0T5m245JG3G1/OFKaaZ20NqFMAsQJJPuJqskX81iSFR6QqpaiwtLYbUO3nc96+PywBzeSST5mYH8VVIK3A2Gn5G2MMUJFeZP6hfDb0Se6c87Ht+OFZGw06RQ0UVF0bLV9/XevcXjNFmmXTqoMxQgbUFJIn9q35OAZJDFQUSz+obHTvQDXZKbd7/AY5ndRbxyOXq/Uo2BG1WF7ECifjG4xFptopbICNRIsUOB5mw9IG2/43vw6Q+pV81NyGYlmG3t6juSB8++AA+0abtqU6q9VA7EbDztubqh29hiN5zyZNQU1sxFgfTzmO9H598EEEgk3ZT3NH+E7E9ht/fziMsS2/0kb88Lvzq5Hvya74DpZaphJsVJa3O1fSD99RJC/ULve++GXQpwFJLAAgVbD3ba9Tfjzgbzo2omInbSPvDvQAF9uD3xpcu8oBy8hh0kE369XOxs/T3oEb184A3PO7hlEsIF+ghypHwaPte471thXIPKZCHkkClSwWdzZ3urPqGwtT78b4zO9S03HLmakSQEskRChSrUGo7rYGo38bdoszn2VafNgeag0OsJCppZrJ3v1VprvpNYAamZj651Jph9/IF1WBRF7LQuuNxzZwTDnHj0hPMZFsjzHdmN7EMTz308VjUfVZSWrO5bSqFg3kte2zE9trXg7knYbY2epMmZVzmlMMtyaHjb0xilGk1yzFTvyNRwAssAYn15nc2n30tckU1N6SAL47g1vWHGTyrRbrMjmgCJZ2Yd75Gxvg9xYPbCmTqe1DqES0ptjGxJJXdhv7gkCqG+3GJc31aRJXjbMovl6bJgpSWAI3ve74H58HAWLNyKYWsx6ylEKwO/weSPyxXPIZggKnVRVXNm6FKK0rX47Xfxg+PrsLxFHlR5W2ACFdV7gAb9gf0JwpMKEswjKBh6gFNKuxtSYbJIsaSfYd8BLCxRUHqFkkN6tlb0kaa/s3yCPbviVSWOnSyq4pBqJK7kqwajdEk7898CrCCTGQSnFmI+9j0+R/cTtd4aZfNzIEQs1gkbDagKUfuaAJBF7bAEXgIcnA0oYFgLNnUWHccFSp3vtWOo4CskqEy1exVpfqN6N/MJ00bNVex7YjzeeZkbzCZFFEa1VburH3karztf8ALAubWMmmWPUObOW9IsgJvvQAFGuK35wBuWDlVU+dV3Y88Ed21HXyaFfifnEbyuaYma29VD7QF72CASBuNhxQPxgiXpzPpqE0x1EgQkcFVB9W+lb3HZhiOXoz6CghJ9V3ohrbj06x2JwEjSP5jAGQsmrSanIJ2JH9UrYoC/wwPHOSqg+fWrVf+kGxtpo6CTuOD7/JwTB09/MGqEkEKGYxxD00tqakuloDYH6dr2uOLpclJURUBuDHHsTXq9MvbSOP0OA1Nm3FAq2+uyPOrfTYsRHi/TxVGro4XZlmtgxegRWosex39SLvVcE4bLlZASywOlPrUBE2N+qj5xskHmq2O14UZzLlGJMZj1UdxVk2T/G2+++w3vAXKbJ62cl5BVEBWocY4fpwoHW/FEWKOxF8c743jMBEvSVGr1ubUDfTtRsV6fx59zjQ6Qu5LMT7kJsbBv6Of8TjMZgNTdKVhRJ7fwx/N8p35P8AywPmOkrbUaBHHlxVQ4G8fAoV+AxmMwBDdNjtCEQFVAFIn9a7+nY88VycLp8iqB6rcqPoQd/hBf53jMZgCPsw13Zur4XY6Qb4998RR5VfTe/a6G4FUOPk/rjMZgI2hCgkcrGK2X3Hx8n9cMuiClJ9z/InGsZgGR/AY3+QxmMwEf2X+036j/DGfZP7TfqP8MZjMB2sYArn5ONt+AxmMwA2eyyMptVscHSLF7EixttthfH0ONQ6rsr1qUJHWxH9j+d1e1Y1jMBz/QEemub2J8uKyKFL+7qhpBr4HtjG6DEQRWzIoPoj7Vv9HP8AjtWMxmAJ6X01Yj6d/TX0oKF/2VGMmyA1ykPINQUkBzQNnj247YzGYCb+j6csJJvfTrOn9PbG26fyPNm2Wr1m+bv8e1+2N4zAYvT9l+9m9J/r89/Vtv7fhjD09ufPm591/wCjGYzAcy5Fib8+YbDYFew5+nvycKs/07VZeWRrNgHTtzxSg1+N4zG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CEAAkGBxQTEhQTExQVFhUXFiAbGBgYGB4gIBwhJB8hIx0jICEgHigiICEnIBwfITEhJyorLi4uHx8zODMsNygtLi0BCgoKBQUFDgUFDisZExkrKysrKysrKysrKysrKysrKysrKysrKysrKysrKysrKysrKysrKysrKysrKysrKysrK//AABEIANQA7gMBIgACEQEDEQH/xAAcAAACAgMBAQAAAAAAAAAAAAAEBQMGAAECBwj/xABMEAACAgAFAgUBBQQGBwUGBwABAgMRAAQSITEFQQYTIlFhMhQjcYGRBzNCsRVSYqHR8CRDVHKSwdIWNFOC8WOy0+Hj8hclRGRzorP/xAAUAQEAAAAAAAAAAAAAAAAAAAAA/8QAFBEBAAAAAAAAAAAAAAAAAAAAAP/aAAwDAQACEQMRAD8A9e6h17LQOI5ZVRyuoKbsiyNtt+DsN9say/X4JK8pjIaukUnbbnbbkY58TRA5aVq3Cc96Bsi+aIsfgTjcDASQHYfcN/OLASnqi/8Ahyf8I/xxo9S3rypb9tI/6sIPEHQIqleCNHebSJEMmkEL6hpAICnUqix84V9S8Pa/py5JiPlo32pwXi3Kmwb1An+K+TuLwFx/pMWR5ctjn0jb8d9sSR9QUsqlZFLEgakIBoE8/gDit5Lw8s2h54jEUUKF80sTp2XUfpddNWCORh4Musf2ZFJIVyBZs/u5O+AaXjzHrPiDPLmSkWbiBbNGFImyrGO6sDzQdyF3b2Njtj03Hlub6Dm4M2wbKtnMr9pfM5fRIimOR71CTVyo1Gq25u+ADaHxVPBJkVzksAWeGWeWQLpVQqqUVbJ2GrcmyTi4Zjq8CBC80Sh2CoS6+piaAG+5NjHnniHw9KI8rLmEy4iy2QzCS0fSpKAIBY3O3O298bWJlfCUsidJL5XzIY8mI5U1KpDEK4JvcAMosj1Wf1C6+PuqZnL5cSZUxGXWAI5Fsy2foX1Cj3vfYYC6H4izGclglhOXXJyxeZuGaUFSA68hQdTAd6AJ74m8ZKdeU8vKefKkgdDrC6ArIX0luWI/PSGPuCkXwnmIZc+kQHk5nLMYkDemOaQgSgE1S7B+OLoXtgLm3XsvqjTzo7kZlSmFFkrUt8ahfHPOJoOowyEBJY2JGoAMpsG6Io8bH9DjzFPCcq9PgCZN/NXMwSzxlkOryqV9C3pGoDbgtuW+TvAfhWaHMpLJAIhCMwhJ02/mSh49Om7ULYs1XAvAG9b8XZiHqLZRPs7qYkdRuChMioRIbPIYngVtz3Z+CPEjZrIRZvMeVFrJGxoWGKH6uLYGhZ7bnFO8a5GFOqeaYwIjAvnsqndjMjeojeyin8gPjCyDw3mT0/p6NlXlVYswHQFTTTMxhYgt/DsS38Nj5wHsj5yNW0l0B22LAHc0O/cgj8RhR4T8RDNQiR9EbPLIqJqFkI5Uc7k0LNYquX8NMudyBmyglRMmIpHpGUSqUYMSTvVGm7kmu+BfAXh/M5bOI8sDFZEn3bSfJPnkgqeVDoxOkfVzgHfjvxLmcrJUL5SJFh8y5w7F9yGA0bqFpdyNy23BwT4e65nGIbMwoFlmEYEcikR0jM7EkKSp2pfURvv2wi/aJ06cZiR/KllyuayyQTGFdUkeh2YaVJGx1c/j8Y4zvTppEysgyU2lM+soVqMnl1TagWpbJX03wCTVYD0w5tBtrS7I+odhbfoNz7Y2c0lA61piADYok8V73Yr3vHlWb8JSNnHYZQ+WeoauFry2y5Dd/pL8+5+cCZTwxO8XS4pspmPLijdJQukMHJBRvrGmtFa+QCPfAevvnY1dYy6B2+lSw1H8ByeD+mCAceUdDyM7dVbNxxTaPPkZmkSOvKMenSr6i2rzEoJtpBN1Zx6X0vNmWJJGjeJmWzG9al+DRrATZnNpGAXNWaHyavt8AnAkvXcutapVWzQ1WLPxYxrqrkGIr9QZyB7nynruMUvM9blzQWKaGPTqsgmjek6eJbBJNVgLmPEGW2+/i349Qx2vXMueJ4f+Nf8AHHnEkKM8YaD93DpJWavStnSPvOaerNWQd6rHORlEUq5kZYIygvbz+mt0Hdvq1EAbDVX44D1CLqULGlljJ9g63/PBBOKnFm/tyIk8IUDMaWTVf+qduRVdsddB6JEHnI1qVlKbSyVQCkctufk79uMAf4lzTKaGYiUGM3AyoWk35GthtVjCmXrNxAl0ZwSBEVisCtjeoijQH5/GG/ijOukmTiibS88+knSp9Cozudwa2Wr9yML+odXkbOSRQS1HHlA5pUNySOViolTt6Wsd9vzAfKZ9WvW8abbWkLX+lV+eOG6ivll/u9QYDRohsg/xD1VXf3wDJ4mzP2OZ9enMwlcuyaE0nMNLoBoi6KlXq+GxJnvEk4lbLRtqZc9HAHCISy+V5kwqtNqAaIrlb+QM6dm45AS7Qw0dg8cO49xpY/34JGciRvTmIbHdIF9vcH5wiyfifMSPlRrBWSKSR2jRDSmYRwFyRSkAkvW3oOJsv17NnMmASRuVkhisooR2EYfNG/q2Q2oHf3HAWQZs/wC3Q/mif9WOlzTf7bB8ehf+vCTIeJWlRJ2lSIOJZRAUBbyEDgMGr6iwVjewDVXBxrwh1nM5iaCOXTYyaz5gGIL6pGqML8UG/GhgHTzudjnMqe9FF/8AiYk+0yd81lv+Ef8AxMIvFPXnglzZj8vy8rkxKwZAdUjMdC6uwIU333X88y/iYv5cpjVI5M4cukZUaiFDeY5PYhlbbjSvzsDs5qT/AGvLf8P/ANTGfapO2ayp/wDL/wDUxWulddzMuW89VR2IYrF5aqZFJuPy7I1MI6Y9iSBtiy+Gc2J4TLashchLj0MoAAIdezhwwP5YAI9bl83y9URF1r0en8b826/LGh12XWELR81q0HTzzYkO2E0XWc08OVlXyP8AScz5cY8oElDIabntAjOfcsOAN7P0uOUyMsywlViSyqVchLF//KF0bfOArHW8tl55S8+Xy8zr6PMMJbYcfx7jfbY4Y9OzX2bLxpGIxGGKhQjkiyzEkBtgTdbVuBQ4xP4wzMkAhMKQ/eSpFTR6izO6qKoigq62PvQ43wrbrjIMwZIoSMtNHC1Rj713Zfp3OmkkX3tr7YB2vVZdUa3EPMBIJV6Ff1jqpSe141keryyMyjyhp7ukig79iTviHxRmFgkysccUWqaUq1w66RULMwC72KA/MYCm6sI4coZsrCk80yK6FV9Cs+nVXNkV6d6JP9U4B+Zp/wCtlv1b/HHXm5j3y36tirZ3qlZ2TLxZbLyaZIkVfKALMw1SjX9I0RevizxWIJOvout3hy6ZcZqSFZvIJVQm1yUfSGfUuvgab70AuPmZj3y/6vgDqXWZoFLSLGQBZKLIwH46Rgfrknk5aFxl8uZ5JIo9GgFdTsA1VvSglr/s4Dgzt5qXKmDLKwdTC/lbSJqZZdr2ZCh70RXvsBB8XG9jGdzZ0S1sLJuuKN3iMeMm7eXdXXlzX9Oq/pO1b2LwZ4mlXLiIplYZNbhaKiySygBduTqJs7DT87AQdRvMSxNk4dEbgM6rqofebHb6iqIR2uQL8kJp/EPmHQfLLq2wXzwbsqQCq3fO3cb8YX54Ijl3y4LsoYv/AKTdURudFg0CKO9V7jDzqmYgjyMuaEcDBImc6QGUkcixz6vT+OK3F19fM8s5bLsxECAKpH30uo6LP8KKutmq64GA4jzEAuP7OB6wD6szWrhST5dd6s/OMzmey4IvTYY7pmZmF6VJ3WMgjTXxt8GmEPUIpMxFl1y8LO08sUhBYALGoLOvx6lWjwTzthdnusRxSCP7HAzGDzlRJGDNblY1QafUzgFq7AfngGuQ6/AsYk1J5UPGrME6aU9ioP0k/wDrgvoHXklkmGXRJCzeZJpnQkEgDihQpfnC05rJGeaJoIlWInz9cjBkUJq1slUYyfSCDyR74s2X8P5eIl40KsRRIdwSP+LfjAHZ/osMzrJIpZ1Uqp1uKB+qqYDcbE9xisQyZTz5oY8rJqjliidleh6QpjIHmAlYw63t6bxd8VbIeF2ijzLa4/tU7Snz9B9IkNgEarISgBv/AAjjABZnqGTlyD9QfLP5evz9IIDuy0iuNL0W9K6bPYYifM5UytH9jk1Zd1BKuAVaYAudpAWIDAyHc0e+OJ+jK2Xhy5zuWEEZgCoKoiJg1E692cqN+wGw5OI4+jhXllXPZZJpZZi0wA1jWFpATJwmlDXJ0jizgDei5LI5kAxZeo3gWmVvQ0YJ0pSPQo2ShG1m9ycE9MyuSlEkohoQZl3LSXtKoqRxbH8CeNvjGujQZfLNM6S5ZDNpfQjBUuiNenVyxO5FcDnkhwdHJyz5EZiFlkTMDMMtatUlmwuslSGZiQbFe2AHlzvTHRric6oyuj1A+S6+c1DV6Iyq6iPT2FWQC56Dmcn9of7Pq8yRNJfUxDiKgQLJ+jzAOBuTzRwgPg2GR3cZmPXNG0cmkivLqJaj9W2mOLRf9tj2rDbw70PL5VlkE0ZURvHB6gAFaQu5u/UxJVTX9Qe+AC611bIZefOtNFIXiWOeUkllkIoR6QX0ll7AgAc9sSdR6nlUM5fKy2mgOAw2bMkDSlSel2v1VWx5N476t4JM7tI8qa2Kh/QaKCYyFa1ckaY9XZQffAsnSUZnc53Ktqzgzbg0QQiqqJ+82CFVOr3A2GAYZ7LZXLyZaLyHLutR1KR5YiXbdpBpA1UK2sjE/T+rwyKYEhlUWFkWwGRpBqOr16tw1lxe5O5IOFed6P5rDMyZzKuVjKRyOtojtIJNQ+8qxpUKt8LuTZwdlOlxtmYcwcxC8qNIBIhAeRSGHlvTHUqatX4quwwEOfzOVy8uXhGXnY5dWMGg7AJGC9AyAtpRgtkH6qG+2Ccv4hhSQqkUxaXONDyCGkCWxFvsoVN6oWD3wRJlwc4ubM0JRYWiiGr+JmDObujelRQ4AwhyPh0RNE32nLeZGJ7bgtLMSdZ9V+kEgL89sAVL4kyU5jlmEkYiEk8bMdqibRI1IxuiaFj1XteJc5n8qrmR4ZPM86ImPay7jRC5XXpJoab5GmyBV4EyfgMpEYfNTyzBChUR1ckTatZN8Oa1LgmTw75k4zIljeUZlZXS/TpSNo0jBFkaS2uyN2vYbUBuazUBzcbMkpzCeYkSgjdaUyMBq06fpBZq3oDfbCjrPUsk3mPKJyFjjzbm60qD93/ECPUL0DkjjBfVuhMWMseYSOWSBo/MLFdJMnmF099zVe2nnggdR8JmSWVpJISZZoCNTnV5UVfd7jfWQSTv9R55wB+e6VlEeNnSXzZJWzKqHOvWECu31UaQgaAT8A4Ey0WSUPAhzArLh2j7vFKxYjfklpDfDix74YeK+j/amKl4gFUeWxcrJBJZuRSPcFRoNA1ud8dSeHmeaDMOyq8Uzs+kkh4yBpUkgVTJGfb0n3wHWczOWnkh9T3DK/ladlMiI2pR2ZlTV8bNRtdg+kdTyTtA8YmkeOEGNmUlik7AA9r1FO+4AYnG+keGPLOVUyIY8qJTHRNu8moa34qlZtt7JJ2rGvCHg4ZSRHMmsrlo4h8spe2/ABgq+wvAMev9MyrSxtmGa5XSNU1bOy6mQVza2zbEcAngYDyf2PLPmIVaYypHG8lgltCjTFppaIXsALB3N3iTrXR8xPLFKPLHkzoyLr2KD6ifu7Dm6oGqA3xzP4fkkngzLaEkjmkLhWJEkZAKKSVHDRxE7bU3vgIpWyc0X9H+ZMirMIjtWqQDzdBZlIJI9ZHfj4x1mcjlYpZNcsxlfMRzF9Ory5GHlx7iPSuoegK1/ld4h6R4XnuE5goNGakzT6GJ1yNqEY3UUqIwF9yB2xLn+gztmvtSoqyK5oiQhZY1B8tJE00WDnUG/h97FYCHJ5TJCNs1DLMi5dZ45ZNBs6n1Tk6o7La1sso237YBzuXyLu8pzOYjLyZYrUTArpvyFT7myreoC7373iRvD+d/o8ZERx0yBZWEm7s8mqdhsKFagO5L71WNdR8OZqTyU8tljikkfUsw80+lhDbE7lWdm5oAKBZvAaeXKq0TjOt5iFkV3iOsKZNUqN93bE+UygGqAc71eL6WDAHkHcYqv9ESNPlHlgRY4opHl00QZWUKB7sFUyAtW5Pzh30mxBGWV0ZhqKSPqZSxLFb+LoDsAB2wDnCDxxlJZco8cVksyBwvJj1r5oHyU1YD8V+KnysqxqiNaK3qYg7lhttwNP8AeMby/idmhmk0LccUbgAnlrsH8KwAHiHJmXMZUxwyJGkhldxHdiNGEK6SNjrc0CNtIurGEOT6XmVGTZo5laNJsxLpjsmeZwSgsVqCGRQ2wFjfFo6N4necZljGFWKPUvPq2J57DauPfC7w34iOZzPkFCq6S2sSyEGjVC2HuN/7vYIMv09/tc0jQSCJvLgEQQlWiVCWOqtlEkjmhu2ldt8DdLyeZjPnvl5nc/aMyigAaZ3LKqN3P3ZVRvQ3PHDbonX/ADs22XKUBq9Qlcna+2ojtz/LEHRvGryxFjGkZU1TFjYGv3N/wD35wA39ASrlsr5CN9oyQjZCylQ7Pf2jmrsOSfkYPj6ZPHPMghEiSzRRqWBKplljG4IIoiTX6eSSDxvgzrXiWSKbylVdyaJBoAKp39W9kn24/PEWS8RPNIsbKFBkYHSSp9ARuQ3Daq0+3vgLTnZiiO6qWYKSFAsk9h+uPOk8MTJ0pYGEkk02lW9O8QlZTmjsB7ub7+mrw3/7SKKuOjQP76Q8gH2+ccSeKFDAeVYI586T3/3fx3+MAszPTJ2UI0Eys+f1zSaQwMcOr7OQq2KOmIUBv6jg7qmQmliWSKF1zOX0Tx6xXmSagHBPGp4lANca/g45bxegYKIrv/20g2rkenfehXzjqTxeoKgRE3z9/KK2O/0b70NvfAF5bpFT5lcxG0kbwRxRjSSvllT5+42BLklu7UtXthV0fo8rz5dpY3Ctmps3KDHQVgCmXUnudFGuBp+Rg5vF6BlQpufbMTH2oV5V73/ccNkzkpYr5G47HMyC/wAB5d4ArxdDK+SzCQFhI0ZA0mm3+rT/AGtN181hZmolWMrlYHRmi8oPodKjQE9kJU2xUWLJ34o4nGbn0q32Y+ogV9qfa+/0V+mJFmm1EfZ32AN/aZK3vto52wFLnymYOV6cogkL5TJNIytETcojEapuK1UXPfgbHbHPU+jszaVgzBy8WViyouMmQpI9zMpIrUoCCwDXq45FyGemOj/R5PX/APuH22J39Px2vHD52YeYfs0p0dvtD7+kNta13ret/jAC/wBFiTqjkxt5X2WMPqT0yOkjMg1EUSoIJ339PNHD7r2aMWWmkVGdljYqiqWLGjpAA5s0MJ06wXcxrGzOCQyjMv6SBe40+3cY4z3V2iVmkiZFUgW2acAkiwBa/NVzYOAqOR6e+XSSoy5yvTRFDUDjXLKSX5B1EUtkcWducTdY6e0H2Y5dHP2PLNGxVGs3CdRXb1OzlQOabV7HDdPGcdA6ZfUVABmkBJbj6kA/O6oHnBef8SCEqsiTqzH0jzTZ+fp47XgHHgzpwy+Ry0XcRKWPuxFsT3uyecVjNGYSs7X5wz+stViLKxG6HxIgqhuzOfY05Tr6qgmqYqJNBXUG1ejVe9bDf2O2NdK8dQTzLAiyB2o7gUAeDs3uMBUV6e6dMeZwomn1eTSnUpnY6tf/APGGG2wXy7xf/DvR/IUlgokYBWCXppSwSge+kiz3OIOqeL4IJXik1hlAJIAreqHPO+JYeqCXLnMo0qx6SdOhL22PP4e+ASeJA0/UcvBHoIhiaSUMxH1MiAbEaiELPpPsp9sVfPMtTJFMd8zBlIWaZh6IlV5nLA7at0L99sWWXx1l1bSZ5ron9ynA549sFw+MsqHMTs7Pr015Q5JC16bB3I/XAIOl9Tj87LO0hVRC+YlXzWrzDojSNAW9S2HZRRs0Rsd5Y85PLNO+WkJLzy0NZZUjQRxjYkqC0gkYe/qrbFszniDLR5j7O5+9Chq08KTQN+17YCyPinK5h2igLF1AZl8tlocb2B3wDrqPV8vHII5iobRqtgKokgC/yO3xiGLruU1FQ8YsgdgGJ4r33PfB+d6dFJ6pIY5GA2LIGP4CxeK701zrSOTp4G6/eLGoRbF3vuNJFc81gGidYyxV21IAmz7bizpAIrueBgV+oZdCNUyof4bRAeASR6b4YYiYl4mYZNVub1I0VlwqlgxFLvqFA79sQCTzWYP00KQhKu6Kw1BfSPpB30gdu2AJbq0KEapGQFdQcogFHV/Z1A+k8jGL4iygkEbGm8tX1NHVhgNPbk3xXY44WRmdInyIKbKXIGkCzuFKcd6vYHGTQSM0i/ZYSAh0FoxVhyqD8NG9dvzrATS+KsqrRqzEeYpZWK7AKSGs9qIr8xgps5DImqNkY6wNtjswv52wtjmkcSBunqoRfQGCnX6hsPTttZ/HDU/uFby/LLFWKf1SWBINAb33wHmmeXy01JRIC2gsfwg3RAX5sN+OFk07bFkVWvclyPbuF4xB1LMvrOhGkakBhIG/pWtLj3+qt99tsdL02Qyoskc8Yc7M8DDdd9IDED9TXNAdw6ymaa/vFDdgRdbXZvbv8dhzgvMtqVZ40KLrETKSWF1ZK36thypuvTXOOuu9HOUXzQcy/A0eQK7WSfNOkUPqI7j33S9M8QSIUTMQtIFLMqGgoO0nIbSAdjvZ3obkUFhzHTJFVmkUDUfLRCTqkvjSoBvng17HfFuMqZXLKZI2VqoUw0OxFCwDQ97I7cnbFL6v0+d1EipnDporFJC8gFkG4zbbFhq3KntvgzIdUlzMMPmwZmiPKVwjUTtb0wVEogKBfIPuCAv/AE2VZUjMbMovsbGy9tQ9yARQINihg2MPqf1KaIG6kdr7H59sKco+YTRHHllCxxkDXKE7irCiT2O946E+bIclYotzdAy8KO+uP+WAOJkqGlTna2P9Rv7OOwjkyAaBdXyf4QPjC1oZD5QaeYb/AOrhUD6D3Kt/PHSdPRnfV9qfZdjK49+2pV7e2AqHVujTRPDOrSOulQZdSK0YP9UahdX3HYfVuCi8W55ZpcvG0qvzqJKDg2jE2QbUixYCkGwKx6MvSYliDrlYQy1bMFv0nffST298JvF/WgrGFTKGS9XkjyxuAa1Ek77fSBzgKJ4iz6yZlRG8bxAgDcaEUhlqgQQuuRjZBO5N1pwEeouHmjjl1ODpoUAxG59vQCNQXbYi97GH0uRR2KDQS5BeMlb2As+Y4CuQOC2/pHArCGLKxRPKuimRqLMKa+5B3JDVdgAEEcg3gPQ/CkccmTQ5ogo8oYhzQBKChYrv7/qcWjK+H8pFIrpGqyDdTqa9r9zuBfGK34TyCZjKJFKjaPM4uidMYo+9bfBwOsXTlm9Uc0T6z/EaoMQrAVVMQeOP0OAtGd6Fk8zK7OoeQUHp22oULAOxxNHkVhiaCNEEWkmmlYGv4jupIA/H2wj67J09yJZWe5IvMWg26ng/TtuK3xBl8plMvPKkkkmp0VVsWakWioK2Se+4AHzgC5PB+Xff7ODzuJ2/Ajj9cSr4SyrO0jqVkL7/AHu5J37VufbvQwL0uLJvmEkjzE5k1lgpLU+2qyukCiBfbt8YjzDZP7PGBLOUklMnmr9SMAoJckWoAZReAe5/w9BPMZiT5ukISjD6QSQCCD3vAGT8HwZWRpoTJrddLFmDWLvuOb74WQ9LylO0eczBonVok3BKtROw4Cki/YYZ5DKxyu+aTMSuGJHlufSh2NBexFD9cBcThX1nISS15chj2I2J/rKQdj2Cn9fa8RZ7L5lszGyOBAoXUuogk217VuKK9+2FmQ6Xn1E/m5kMWVvKo7KTWm/Te1E388bYDvMdCzDMzfaSoLE6QWobg1z/AJ0jsWxvO5eYyEx5lkRmJZfKY/gAdNjb2+cCTdH6icvFGM2BMrsZJN/Wt+kbDbbb45xN1eLMup8rMqh8wMOfpCKCpod2BN/OA1mMpP5sjx5tkV2vSYWYDYAAWONu3JJxNmej5hxEy5tldFbUdGzk35ZK7AaSeK374jeCck1ma/0bQPU372/r47e/PxjgdJzhTL1mfUhBkOtvvBqsi67rtxtgGvSclmI2Yyz+ap4UqBp99+TvXPa8GdQ+j/zL/wC8MVPq/ROpvM7Q5xY4yToWySN7BPpo+1e34Yl6d0zPRsDmJxIlqK1k72d60i7JU/Fd8Arj6RPJ5GgAIygahxwCzP7kaQADtwPfFtzyLGjPuUiQkqw1BjVcH422r6sR+H4AmViKkqAl0Nx+n+FYYxMyj1qTe5K78/HPxteAqfh/KO0kkuYX94xFaQRpWrB2vSDpWj6dicIOuZzLiZ3SEGBaUiPSgYeouWarFhdiCCQp3INY9Hy2h9YFVWjSNqA525G5I7cYrvWelpEsYiGmpUF7XuDYJ2sBABv7nubwCDM+KImjEfkT1sbEyE1dir2O4G53+cDdN8VmGQ/dyvGbJDMmrURV8kHa9gF5xXpcqiKPSoratN1ufxPY/pgPNTJuCtEHYFdO9/PP5YD0X/8AEVAxb7NMQQB9Ufa/7XziXKePEkPkrlpdUhK/VHQLGhfq25H+ax5kk+Ylk0pGzFzQEakFzXbUFUXRYECq/G8XLw94OmeA5fMlkWQhwFga0IBADykg0DZAAHJ33wF9zefddLPAVVTdmWIDgjuw98K38YQo7Ma3Vf8AWxHgt/brvWCp/CULqQ/rYgAyPbPyO5bnY17GtjVGB/BkJAv1FRtu4F79lcDmj/xe+AT9T/aNl4FeN4pTYNFWiI9Zahfmcgbkf4jE65iDOrNOAEUOIpGcoLoAMUYaqGlq1KVO2xwF+08QyMmVaEFmAkDhtNEsQBpC+u9JFXsSDgnwv0NoIJ4mVRKJLDhQ2gGNDWpyKI7m+d98APL1PJZYp5MTObIuMBdQr+u7ayLre6rFV62FlzRnMIjL0NNljwAC3Ynau59XfbHGYzOt5dJUhJCVHdt7s6SAPUK29sF5LJvLmIQlyMHRiDuNKMDZr4HJ9wNzgL34MjZY1RxTLKQwu6PlbjnDLr/2oNEcskbr6vND0DsLQAn3Nj45wn1ypHK2TjVpDmSVWgAQUFk7j+H/AJYzp/U+qGaFZcuoiY/esF3UWOPX7Wb3r5wB0OazTh1ky0cb+U+jcNuCAgvcU2rj+ycby/2l2lWbLR0EbRKSpLncKKA22PNjvxgWDq3UCJy2WHpjJhGkguwIAB9RoEWexwBnOpZ/yIpT09GnYsJE8ssQAaQ3d7jfv/dgGXR8q4kgV8isaxAhZVf6bXeh3323vHGXfNNDKj5WONglrSBlJNWoW9z3/EfGF+d6nmkWFh05TriDSKImJRu67ew/l84kh8R5tMtJIuROtZFAjVJFsHUGaiLNAA/nWAkl6jIoC/0Z9RoDSu7D6SQBVVqNWao78XZFhVIxSKmohmCivURv2/LCrJdfzDqpbKspOVaZgQ2zhqEe45I39/jC3pPi2XMyeXJlWiAj1ljrrVdad0G9b838YC2Z7JztIrRz6EGnUmkG6Ylt+2oUPywplTNQlDLnUKlwK8kWw7gVe9f+oxaQMcSRqasA1xYuvwwFMl6r6Ub+kEVizAny9jRG2kihQZd+a7811D1Ulk//ADGMjYNUYGokmq22NEAgew4vFpfKR90Tm91H68f34r7wTfdsrZPUC2v0girXSFrewNXfmsAql6lKunV1GNdrFx2KBogsRvR2s77fOJZ+pSa2C9SiQEllV4d1BsgEn2BHPYYMzOWzGo6DkittQcb0WscfFbe/c4a9LyrkE5iODVfpMa7FaHvvgF/mS5lgctnovQPWEQHm6sEkdjz7YmjymbFGadHS19Cxhd9Qrf8AGsO4YFX6VVb5oAfyxD1SULGWPZlPF/xDAJMjPPHFDH9mkOmtRJA4F/N+qu+DZOqTAEjKuT2F/wDywszXjaBCFaQAsaH3Tbn8dVfOI8/1HKRTSNIYxIhJc+W53K0T9VXp2vATw5rNenzMupUeytq/JrO996wF1ITyxACCVT5hYq+ojhlHqCMeCDz27Yiy/VshKYcuuglv3aeXIPqIJJ9XuVNn3GGsHhXLCQhoY6KcqXB5o/xVgKN13wvNPIrw5ZsuACHQNMQ9fS20J7X+O1i8A5bwnmxZ8hFNmvTNxexNQ9+fz4x6vL4eyxCKYxSElaLCtX1UQb3rEY8O5YGxHVG9nbY+49WxwFM8MZKfLPJM+VaRyKjJ83UBvY/dFbO1G+PbfFlbxHOBf2KS9th5l/8A+Nbfj2745yC9NMzRxSQmYKysizW1HZrGqzzzyLwwy3hvLRsrIhDIbU63sfq3G3H+OAVydZYFf9Bc225CybblrP3I/i9rNnHUPXGQ6UyMijSLIWQDagB+5u6+KoYYf9l8tZbQ1k2T5j87/wBrbnEk/h3LuixsrFVJI+8e9+d9V9sBRPFzZ3NOTHAU0rURYTbWDrI0w2SdhvsANtycGeBIXy2WlhzMEjlpywAhkZSKUDmMdx3HbFn6z0OArJKUYsF1fvHAOlduDsNt6Hziuz+IsirMrSIGEQjYa59lKih9GxIrfnY+xwA2d6NDIZZBDm1kZdCr5TBbWxG2yE1Vfl2wn6dks3BERHCIn0FGdY8y0jb7lSy6V1AcAbX+liXO5OREjFEKXKgPmAbq2F6LulvT7cc4nj8eZWONfvEVRSjUJr7gDeK72IrnAReFIJ48qojRvME3E4ZbAi9VXRrsD74dS9RzqoGOWivUdS+aPp0gimJ5BsH4F4K6X1RcyI5EKMmsgFS3Ok39Sr746zPhrLO7yPHbSBle2aiGXSwq63G2AXN1nO6SfsaXRIP2ha+P83jJczP5oL5MFGMYLLJuuoKG1AE2FJO4A2F4Gm8LQRuY1y0kkcw0u/mfSCwNHvpXQDfPAwFlYPK1SQ5HN6hpUBpWUkMaNEdloEgn8sAyyk+bOrzMmq0pKlZSbIagOe4s/wB2JIer5pbAyEg7i5Qd/wBT2rj2PxhFlsqnlknKZ9Crr6BIxPq31AVvpK+3tvvjtwhQL5HU1KE6ZACXF13PalG3+8PnAWPMdbnCBlyUxN0ykrdUDYq73sD8MRP1SSR9D5eSMaQwZuDYFqf7QJI2sbc46/7PJNEC0k66wGI1URagMN12ut/ff3wQ3T/KhVBI7UxOqRrY3fJ74BjM7eY9F6WNCFWtyS18j2A/TAL9Qm2HkZnnkGP+/wDzeCZs4Inldqr7sEswUDY72xA73WFS9Ve7My1e4DwGh3a7BIH4A8bYAuPNStVx5lbq78razXtvXO3b9MaErmTTomC2Bq+6rki9xfa/z2wDF1ptrkDAk364PSFIJJIbf0ntvRvYnEUuYtTKHXQSF1VlyLPO5atQr374A9M24YXBOw+RFXHJoA/GJc1PKhoLmHFD6BF7cbqOOMLpc4F1k+XSmx/3cXYBrdxuA137DvYxLB1KQkAzCzuF+5thV7VLxdD33/MAQM9NZHlZvbg6Yd/7u/8AyxLmYjIkSyGTTIwDo+kECiatACCCOxwvTrUlLbiypJ3g2Gqgx+9HauCb1DuKwWM29KxPmlZiAF0DVSNxTEb/ACR+AwFe8YZaHLNCi5ZXDK3qZpLWtJG4e+VG/wACuwK/qOfhfMKRlFkWQ6pJT5tA7kGgd7IC/mAdtsXhestTH7PMKFiym+1gbPyeB+WIo845A+6zYtwtaksA/wAWzH0jvgKbLLFD5LLk0X0RMh1SWrUhYbNZCBtwRvQG/a2+F+qyZnW8iKlbKBd1sd7779sEN1hkUEQZhxvZ9JIo1v6u/IrBWSzBkYsY3j9NaXAB5u9idu2Azq/UY8tDJPKwWONSzH/PJPFY+c/HH7R8z1B/Lh1xZe/TGhIZ9v4yp3/3eMeo/t6Ev9Gej6TOnme5G+kD39enHnvgz9mvUTozA8uHUPpkvVR70B6TXHcYCr9O8JzkoxaOEH1KzNV99jVav7JIOL31z9pOZyqxLC4bYaiQrK23Y2SDxti05D9mAMenOZqWXfdFYqp/5798NT+zfpoFDKpY3Bs3+uAl/Zx45XqMbB18ueNqZL5FbEf52xdDjwXx3n810uWE5dFSEilbY79wSKNgVvj0/wDZr4kbPZCKeWvMtketgSp5/MUa97wFg6nvDJ7aG/kceY+J+nZXLzmNsqHUsAHM8mqtKklvatVCroXxj07qf7mX/cb+RwtbrpujlM1db1GDW3uGr4wFL6PLlNQkSJRIiOx++c6ToF2Pamaz2rCjOyZJvM1ZTj1C53AZtde22zseOQ/tj0nPdQMb15eba6/dxIwF8j6e3tz+OJsx1DyjRhzMoIBtY1bm7FCiCO9jvzgEfg3qyySmJIhGoJlI1EtqbUCCCBVUDttuMXXCPrHUjGVKxuCKOoxuwOrt6AWJHcVthLLmGmlPqdQbNBswlbUNjHp9u/ucBas71FIrL6gBuToYjt3ArvxiuZ/rZLNoEbUxq5Z11LpsH0od9iCBY2G9msAtnHbzCzOUYbgSynehpoHL+kenc8bnbA80+sqZCI1I5SQfTuODltjYIPHfANo+sDQSVGodhPmK79yoPFdtjscMekdYGlhMBGQeBJJJ/eyAjcH4xUpmIXVrUsWDD7yGwPp5GXH1Ndnb6VwQc7F6SrRoELeW4eAEnZgNLxjdSasDYG7wF+gnVxqU2MCdW+kfj/jirR9dmPpMpDixvLlrdgQKW6utVX8e5rE0XVDIxUyrINNimiPG10hvfn237HbAPuoqS0oB0m42FlwDXyu/x/jxgSWFiT94o1bn1yWDp4G266u223b2sskgVSxNACyfgc4BTrELEqsg1Udt+3P6YACCPcmVgNyRodiDYrcFRVUCOaONJlIbFTSbEELrNbfFV+WBZuol5AEljkZoytRyaRvwdJlBsc2N69sAwZoFdQkJAYAnzybY8D97sCRsD2B/HAOfIhskzOb7ath+G21Y6bLwlg3mn01Q1LW34jCPNZr1MDKVN3X2muSSa++HpANV+HtWDcpn/Lb1yqooUZZ7VgeCvqJ9tz2OAMmycLf65gaI2Ze5vcEVtwPYY6AQGFFcP94STYs+lhvQA9hg2PqsJBImjIWrIcULFizfcb4jzsqyjy0mpjW6MNSg8Ec+43+cAom8MIGpIMr5JK6gwcsQCD71sRY/ADA2W6eVaM6Mj6QAWXzbA/sivYnnD3KdMdG1HMTOP6rla4PsB7g/kMD5LJyIwZpc3JX8LGOu/NEHv3PbALIOguRYhyTA7NXmrYsE17Ha+OfxxY8vAqNoQUoQUPzwI3TnaNR9onQhmJb0aiCTQPpIodu+wxL0/KNGzBpZJSVBt6sb/AH44CtftPUGCEngTjb5ptP+fesHdIzbaFB9vb/P+bwD+1iWVenSPAmpw6fw6iLarA9wSD+uPOOn9M6qYGzMedKFUDGF21ttdhvSADQuq+LwHssUlmjd/wCdtsTZuQgH0msUvr/Q5c7kECytDmfLVyY+GagSpojncbH25rC/w34fzUKAmWOZbFiZJkl43p9R47bEHAKP2v5oPkyhraRWXYc3RHxsb25xef2TZERdJygXcupkP4sxJ/Qbflir+JMqJZkhcFxrXbVWo8Vdc4sngWNlllCa0gqlhcV5ZUgUABsDv3N7HAWzP/un/wBw/wAsJev9BMsheOKEko1s8kqHV/DYj2Ivk8jteHXUT91J/uH+WFo6PODf22Y78FErn2oH45wFfXIyiRm8nIAmwxOamvcUSBo2btq2PziYdEkYP5cWWIBpP9KzG4tvqI3BrSa35IvYHDPP5PMM7FMzmoxZpVjjKj8CRf4Ynj6fOxVvtU60qqVKJ6iPqbi7buLodsBB1nIaIY44oyfVekW543rVIpP/ABD8DxhPkZjESKPnCqXR6g17WozBBBDsANvzw16yJYQXOYY6mOkHQgQewJRh8bg8YTZidvMVpyQQFZfMbLmxuVo+V3I7HbVgJmjZlAZHJOs2ElAOoWB6ZibscDe6Arc4GlDG7EpXWCxQZgcDsRKQtqa7XteOHmTWGYR+YKKMzZW+LQClvc6aPbmxRGI3mhd0jYIyhhoBOUIQsfUANV3uvFnYe2ALkZ9N6ZLU2FP2mwA177ncsw77gVvVDcnmGRgRKPQTf+lc6dXpGih6gNtjQrc4W56GMhIlETqAQjKMrRFsbCs478ihuT7VjayRIPSijzbDoogAIXTX+vHcFhV8kV7hMkkihy2rUHAoyZk3yTv9nNDg2tg96oYZ5fJyRgM9FGUaT5jMdwCQQY1IF3RJJ+MLpckr6lOhw0upz5afVZH+0CmPqPBsNxtjvLR/esTuxUaiE02aX/2r9vj33wFl66X846fMry1PpM9cm68v03x8nAcJZlBHmE1qFtmF3GoUbTuzD8RZ7DE/iXJM0pbytShBbeWpqtR5Myna742vk4WCJVDbIXK1uosDdZAR9ooncHtQPudgk8xiAdUgZr21Zig1ji4tloncjmqHfAwzErklb4G/mZgcAKNjBRO/vvudt8TGBVLBY1sLpQkWLoq//wCoFhhdDbTeMyOSLUhaOPTvTLIOauiMyb2A5vaq2wGszmHUWzEgDTZaaw3JBqHeywAPehttjrMeaFj5JMdmppeAAP8AwCbu+aP8gX/RLBh5c2XULIWAqQtdcE+f7Adq245GJf6KoyVNEFZTpBaQncg2x86iKG9AXf6gDFM1uCdJLBmAkcjQRyLy/uwGnfatxRGO+nM0jBSwJZNxrLAG9t/JjYgUN9Q/Dvg1umNqNzRBGILgNKpD0RakS7Asfp/LnGQ5UwFXZwygDUFMrMT/ABEAu1j8rHvgFk+UUWCgBLAqwizNWDR1erj088VR4xucapGJVQ5ssfIzQBI27NR24/uw1k65IAD5alb3P3gIFn+HRdiuPkHvgaHqrOwUI245L5gC69yg2vv/ACwEEmZpmVl9PliOvIzB2AvYjbSTW/PbfDnoUJW707qCNOvj51kte3xgbLdab0gJsSRv5tg3tdpsPxOCei9QMxZiukhQKph3P9ZQf5/jgJuvRFsvMFALaGKg92Atf7wMecde8cww5WKVvWspUUvJXluQOAD+ePVGOPnXxfmG6dm5YCkbKs3mReapZfLksggA2dLEiv7OA9i6J4gjzGl4Yp/LdfRIyUu3a71D8wAe14OzubjAOoEdj8fPOKJ4e8YyygCPM5KQgbokM4NDYc7J27/lgvP5mRlYuQH/ALI9J9iP8D84DhSr5tB6tPmL78/rvv7Y9EyWRWO9I3Y77k/zx434Z6pr6vlksEWbIAonQTzfP/yx7beAG6iLikvjQb/TFJz+QEMo/gKnhWzjKw07A6SQdtqr3GLt1J6hkPsh/liu9X8WPHIyxQ+YoqmBNHu1EWNh/wA/bAAfZwlatOlSumpM4SjGO+bPp2/DsReOYlQREgpuSDT5sgMpDVXKGiKI3Boi6rE2U8RSyOqiJ11GraSVQpo3fsL2utvyxKniqQawkRciRVF+adWpiqlToPp2vULA5PIwEJgkWIOE+vTpKS5ljW92NnWvjmzeJ59RTT9+roSTvmKZReytyWJPG+wHtg1PE0eoeaskbRhtZCOydh6GVTqB7be+O/8AtShbbTo9JDMzKSrDclSmxB7fyOAVvNI5XVqUBSo0tmVJpS3HlC225378mscZKOWaxGWV1G4eWVbG5v1Q7myBsOPwFn57xKCpUiMFh/49HSQDYOjY0dgcLo8xGFH3klHS3/fTsLIJBI7P6T77YA7+h80BtpY6bGqY/VRBX9x9JBu6uwNjjkdFzBYlkQDkKJVIu+KOX4+b/wAcL4+qx2jebIF3TU2ejqiTuw7kBgR3HpGNdP64A/mCSWQKpJQ52Bl9uDW3Hfn8zgGr9Fm9foFlrU6ou2quYLB3B799/ceTpjRHdKFUDce/5Ii1tQ9thh5leuK5UAKSw20yxtZ21AU1mt7PGx+MDdTzqyopVgd+zA9vgnAF9Xy85clQfL0rdS80TqGjym7exs8bVhE84DE+ipLF6kBBBBNDyLJB2F3YN4fdVzEwcooBjIG5iZh82wkFD8tvfCfNgrRiDg6OCspO5IIpZANj78bfGAFmZGkcfdqxOyBod99wbh/PveOneME60hBXQSLgNgemt4rF+nb5FVgiFpbkvXqHpX9/R9JBJ9ZG4GxHeiecS5PLSOrnWVJIPqM6CrJIGpttwBQ43vkYBZJEryFQUuvWo8hyhBO28Nnbez8Y1l1R6jAiZ3tgQ2XYsKOkAeXQsjmvffbDt+lSHT95QVP4ZZB6qob3uNl53+r3xHJ03MMfqj+rVtNKO4/GwK2HHIwEEnRn015Wo6jvpy+4NHcFa+qz73Z9sRP0zy1ZjAEtNJIWLc78aBYsdqrbDPOZTMPpIZAT9WmaRRdV6aU9gD+vviDOZNkBMrM0VAUJGJO1cMKvbm/54Ba2VTQTS1YIuNOaAZT90fkr3rV7Y7ljVJSoRQBa2UAsEUC1RVXLXdfUdxtifI5kLHpUxvY1esA0wO7GmA06f0N9sdp1Yt9ccGoJsdPG4G/qOwv3/DAL0i016ARq1Co1O44U/cgV3Nbj88PfDMSr5hCquqmIX/7V37YDh6j6XBjg9ILDSoIsUL+r277dt8MuiyAtJSoouvQALFmiaJBNVvgGpxRf2m+FDmkizMKK+Yyx1BG4kTlkPa+4+b98XonAPVuoxwRPLKwVFFk/yAHck7VgPHun+P8AItRP3ZKgldHpB7i63xB1Hrj59zDkwdH8czbKB7Dbc4QdG8HleoywZ6GWgSykD0vbekkjkEcAfIOPaOm9CAVbGiMCgi7bdvwHOAo3h/oUOVZMyxEeXymqRnY2ztVUu3N/zAx6D4G8Wx9RywmSlcGpI7sobNX8Ebg/4Y8T/at41Gak+yZY/wCixHcj/WMO/wAqO3vufbFR8O9fnyUwmy7lWHI5Vh7MO4/ztgPrPqv7iX/cP8sULKxIWcUhcC9TIhAUAhro2AbX44+MH+CvGw6nlZ28oxyRinANqbBrSee3B/XA32gx2hbS9nUHYe4of94/G72OAiy0KWBpHmuQVdwg9wDqosbNi9xYGJqiR2OmNQQpNBdXKkgUNnGmyvHJxts3prW4DsRptgAgonf74kD1Agg1iBrU0WUNywLC1PNEma9/f8MATHBsQkUgPpJ0owY73Z8tkY89jVVtgmPKka0DTeYXC6icxoVdieZSV3F6r4J/PrpstM5bMGIaVpmKErartuWFHtYBojA2cVCzuDFORy7fZw22mm3q7JK79/xGAawdEl0vcqkmt/OnIFHtclj8j73jpOiTDYOK0gN99Oa2GqrY79wdiMJjll12qw7hyH+49VKQ29g7jnbbVgaOCNtQ8uMtY0UMsSd9+Jt9hW9fV8HAOx0TMFyxK7g2PtM2wbmgVobbj2IHtiRehzhSFo1sp+0yi7O9nQf+fAHGFcEUJb1RRyIE2UeTuPqIBE97FmbcVs3wcMmbLA19mIAUA/eoNKkCial+ner37/Fh3H0jNBeFDdqzD/FUTESLGqz7ge5qLM5eVFHmKFuq0yF96JI3ReCSAd7FcY3lzl9IcZaQC7H3qGyvsfNrayPy3wLKYQNMUTR1udTA88Cg7VsAfwIwDnreeKytG0gCFKZS8VURyQ63+po0PnC2WAawNEZZzTADL29MNV7Wdwb+R25xZuodUijtWdQwoU196rsdt+cLf6bDoxIUAUCyzLsT7HajVm/jAAP0VufJuiAPu8vwLr4rv7/G2Mm6UwsmHzCW58qDfk2fUNrI+dsSpnhsRPKVW1c+bFQBJCs3pu99q9XpF33hbNyEKElnJa9FS5clqoEC1okWOT3wEcnSHC6RANwLqOEAm+41dgSv9+Nz9NkJDiL1BiVBhitSTzfmj+qDfyNvaVuoB3IWeRQ2lQRLDsQeQCC1k+mjYN8Y1Hmn9P8ApEoA9EhaTLHyzZ0s2xBJ3FDf0cXgOD0xwP3I07HQIk50kc+b29/kD3rJ4nQMWUrqFs2kJvV8ib5Ptwd/dhl/EAPpEZegbYSwb13rzNgef8MbnzxmXQqMrc6daaq0miNL8V31D+/AKJc0oF6wpu61re9E3c1aD2HziV5NLbkLqTVpJFmrPHm/Sa2Av5IxmXcH6pQgIIt3bcleABOaK3vf5e+J9ApazUXBW7feze33vIv5PGAXRSqaAehYGouABd3qIns2d732HBrDzw7JYZj7Dexvt8Ow/vGM/oht/vLsEbmQjnb/AFntt7/PbA3UujyPlczl1kAkliKq9uKJsd2Y/ocBTvGf7YI4GaLJoJnUkGRj92D8Vu/9w+Tjypc9nOrZuKOSV5XdwFBPpQckhRsoAs2BeLe37E83/wCPl/8A+/8A04s/gv8AZrPkUnkEkLZlwERvVpRLBfteo8fFDAW3o3W0zM80S0ViA0NsdVEqxB/Gh+eKd+2rxl9niGSgapZVuRhyie3wW/lfviy+EvC8uUYM3ksREU2LWeCNyOLHezucefdb/ZJ1DMzyTyz5cvIxY7v+Q+ngCgPgYDyHGY9KzH7Gc2gBfMZVQTQLMw/muIW/ZFmBd5rJbGj94ed/7Pwf0OAsf7B/+69Q/wB5P/dbFry1a1EkpIJGwnYElhakH7Sdu9VZv8cCfs18MPkMvm0klhkZyrDym1UAO4oe4wwiznqMt6XP7w0Qd6piusXuFFAXgCT0/NOKZXHfv+m2a+eOOB2GMzPTJh9Kz8b+okkgncH7Sp0m9lNke+ActmLumYKxClg7Gj24murskA8bd8Z9opGAavULqRrJIbcHzj7D0mrJ5wDF4JIjemXtWpnayCLI0vIQp/q6R8k9tQyPTG5LpwRcxr02tAxc7/3CrqsZ4fiWVmRyXXTekuT7dxI3/L88MnXJWb021ncuCaJv+8H9MArLswI9VNGQwuXYgb6bg21Bdz8tscRB3B5J0HVdOC307MPI4sdjdE4NzjZbTcLQm20trkkAOkDYFTsw9O//ADxA+nZmGWGoHQRNMQTYDWaAqhVdiPxwELqzEFTUg5RbAK6bsH7Pu5B3WuMaE4Lk+mgArCwQUoKGo5cb2QdN6bA5FYmjSHTR+zgHU1DMy6aAoHt3G/sATvjmWNTGCPs7ItBz9ql9JLb0w96HsbvesBBDJ92o9BTUy7sNJY3VXl6ut9qoAdsRrMtll0UQoGgqeBX8Mabbe5HtWHxgybEsJidzuMw9DueHoYg8TZhHVCrBgD2IPbANuoZVizuS1CqCSSA1VN6QQL5qsLJgyglvMJjI/wBoIbfY7A69/wAdqxN1eGIyO2uMyAfuyI7+n3bfYerf2wAWUatHlgBRbVFRNggfvNjx8enAdQmQm/vaHqonMCx3HqWifYe+GapHSjVmRd0T5m245JG3G1/OFKaaZ20NqFMAsQJJPuJqskX81iSFR6QqpaiwtLYbUO3nc96+PywBzeSST5mYH8VVIK3A2Gn5G2MMUJFeZP6hfDb0Se6c87Ht+OFZGw06RQ0UVF0bLV9/XevcXjNFmmXTqoMxQgbUFJIn9q35OAZJDFQUSz+obHTvQDXZKbd7/AY5ndRbxyOXq/Uo2BG1WF7ECifjG4xFptopbICNRIsUOB5mw9IG2/43vw6Q+pV81NyGYlmG3t6juSB8++AA+0abtqU6q9VA7EbDztubqh29hiN5zyZNQU1sxFgfTzmO9H598EEEgk3ZT3NH+E7E9ht/fziMsS2/0kb88Lvzq5Hvya74DpZaphJsVJa3O1fSD99RJC/ULve++GXQpwFJLAAgVbD3ba9Tfjzgbzo2omInbSPvDvQAF9uD3xpcu8oBy8hh0kE369XOxs/T3oEb184A3PO7hlEsIF+ghypHwaPte471thXIPKZCHkkClSwWdzZ3urPqGwtT78b4zO9S03HLmakSQEskRChSrUGo7rYGo38bdoszn2VafNgeag0OsJCppZrJ3v1VprvpNYAamZj651Jph9/IF1WBRF7LQuuNxzZwTDnHj0hPMZFsjzHdmN7EMTz308VjUfVZSWrO5bSqFg3kte2zE9trXg7knYbY2epMmZVzmlMMtyaHjb0xilGk1yzFTvyNRwAssAYn15nc2n30tckU1N6SAL47g1vWHGTyrRbrMjmgCJZ2Yd75Gxvg9xYPbCmTqe1DqES0ptjGxJJXdhv7gkCqG+3GJc31aRJXjbMovl6bJgpSWAI3ve74H58HAWLNyKYWsx6ylEKwO/weSPyxXPIZggKnVRVXNm6FKK0rX47Xfxg+PrsLxFHlR5W2ACFdV7gAb9gf0JwpMKEswjKBh6gFNKuxtSYbJIsaSfYd8BLCxRUHqFkkN6tlb0kaa/s3yCPbviVSWOnSyq4pBqJK7kqwajdEk7898CrCCTGQSnFmI+9j0+R/cTtd4aZfNzIEQs1gkbDagKUfuaAJBF7bAEXgIcnA0oYFgLNnUWHccFSp3vtWOo4CskqEy1exVpfqN6N/MJ00bNVex7YjzeeZkbzCZFFEa1VburH3karztf8ALAubWMmmWPUObOW9IsgJvvQAFGuK35wBuWDlVU+dV3Y88Ed21HXyaFfifnEbyuaYma29VD7QF72CASBuNhxQPxgiXpzPpqE0x1EgQkcFVB9W+lb3HZhiOXoz6CghJ9V3ohrbj06x2JwEjSP5jAGQsmrSanIJ2JH9UrYoC/wwPHOSqg+fWrVf+kGxtpo6CTuOD7/JwTB09/MGqEkEKGYxxD00tqakuloDYH6dr2uOLpclJURUBuDHHsTXq9MvbSOP0OA1Nm3FAq2+uyPOrfTYsRHi/TxVGro4XZlmtgxegRWosex39SLvVcE4bLlZASywOlPrUBE2N+qj5xskHmq2O14UZzLlGJMZj1UdxVk2T/G2+++w3vAXKbJ62cl5BVEBWocY4fpwoHW/FEWKOxF8c743jMBEvSVGr1ubUDfTtRsV6fx59zjQ6Qu5LMT7kJsbBv6Of8TjMZgNTdKVhRJ7fwx/N8p35P8AywPmOkrbUaBHHlxVQ4G8fAoV+AxmMwBDdNjtCEQFVAFIn9a7+nY88VycLp8iqB6rcqPoQd/hBf53jMZgCPsw13Zur4XY6Qb4998RR5VfTe/a6G4FUOPk/rjMZgI2hCgkcrGK2X3Hx8n9cMuiClJ9z/InGsZgGR/AY3+QxmMwEf2X+036j/DGfZP7TfqP8MZjMB2sYArn5ONt+AxmMwA2eyyMptVscHSLF7EixttthfH0ONQ6rsr1qUJHWxH9j+d1e1Y1jMBz/QEemub2J8uKyKFL+7qhpBr4HtjG6DEQRWzIoPoj7Vv9HP8AjtWMxmAJ6X01Yj6d/TX0oKF/2VGMmyA1ykPINQUkBzQNnj247YzGYCb+j6csJJvfTrOn9PbG26fyPNm2Wr1m+bv8e1+2N4zAYvT9l+9m9J/r89/Vtv7fhjD09ufPm591/wCjGYzAcy5Fib8+YbDYFew5+nvycKs/07VZeWRrNgHTtzxSg1+N4zG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0" name="Picture 10" descr="http://4.bp.blogspot.com/-cvqZ_tEUMIA/UEIvn0Hs9HI/AAAAAAAAFiw/-X0LW4KzG9s/s1600/lindbergh-front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8378">
            <a:off x="6521692" y="4405146"/>
            <a:ext cx="2005018" cy="178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637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Speakeasies &amp; Hoovervilles Pt. A – The Twenties</vt:lpstr>
      <vt:lpstr>Post-War Review</vt:lpstr>
      <vt:lpstr>Slide 3</vt:lpstr>
      <vt:lpstr>Republican Presidents</vt:lpstr>
      <vt:lpstr>Slide 5</vt:lpstr>
      <vt:lpstr>Industry Flourishes</vt:lpstr>
      <vt:lpstr>Superficial Prosperity</vt:lpstr>
      <vt:lpstr>Traditional v. Modern Ideas</vt:lpstr>
      <vt:lpstr>Spread of Information</vt:lpstr>
      <vt:lpstr>The Jazz Age</vt:lpstr>
      <vt:lpstr>Harlem Renaissance</vt:lpstr>
      <vt:lpstr>Changes for Women</vt:lpstr>
      <vt:lpstr>Slide 13</vt:lpstr>
      <vt:lpstr>The Bubble Bursts</vt:lpstr>
      <vt:lpstr>Snowball Effect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Speakeasies and Hoovervilles</dc:title>
  <dc:creator>nmosley</dc:creator>
  <cp:lastModifiedBy>nmosley</cp:lastModifiedBy>
  <cp:revision>43</cp:revision>
  <dcterms:created xsi:type="dcterms:W3CDTF">2014-03-11T14:53:40Z</dcterms:created>
  <dcterms:modified xsi:type="dcterms:W3CDTF">2014-10-16T12:20:25Z</dcterms:modified>
</cp:coreProperties>
</file>